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>
  <p:sldMasterIdLst>
    <p:sldMasterId id="2147483650" r:id="rId4"/>
    <p:sldMasterId id="2147483682" r:id="rId5"/>
    <p:sldMasterId id="2147483695" r:id="rId6"/>
  </p:sldMasterIdLst>
  <p:notesMasterIdLst>
    <p:notesMasterId r:id="rId44"/>
  </p:notesMasterIdLst>
  <p:handoutMasterIdLst>
    <p:handoutMasterId r:id="rId45"/>
  </p:handoutMasterIdLst>
  <p:sldIdLst>
    <p:sldId id="313" r:id="rId7"/>
    <p:sldId id="332" r:id="rId8"/>
    <p:sldId id="321" r:id="rId9"/>
    <p:sldId id="322" r:id="rId10"/>
    <p:sldId id="358" r:id="rId11"/>
    <p:sldId id="359" r:id="rId12"/>
    <p:sldId id="361" r:id="rId13"/>
    <p:sldId id="364" r:id="rId14"/>
    <p:sldId id="370" r:id="rId15"/>
    <p:sldId id="389" r:id="rId16"/>
    <p:sldId id="371" r:id="rId17"/>
    <p:sldId id="388" r:id="rId18"/>
    <p:sldId id="347" r:id="rId19"/>
    <p:sldId id="363" r:id="rId20"/>
    <p:sldId id="390" r:id="rId21"/>
    <p:sldId id="336" r:id="rId22"/>
    <p:sldId id="367" r:id="rId23"/>
    <p:sldId id="368" r:id="rId24"/>
    <p:sldId id="377" r:id="rId25"/>
    <p:sldId id="350" r:id="rId26"/>
    <p:sldId id="372" r:id="rId27"/>
    <p:sldId id="378" r:id="rId28"/>
    <p:sldId id="375" r:id="rId29"/>
    <p:sldId id="376" r:id="rId30"/>
    <p:sldId id="351" r:id="rId31"/>
    <p:sldId id="373" r:id="rId32"/>
    <p:sldId id="366" r:id="rId33"/>
    <p:sldId id="369" r:id="rId34"/>
    <p:sldId id="379" r:id="rId35"/>
    <p:sldId id="380" r:id="rId36"/>
    <p:sldId id="381" r:id="rId37"/>
    <p:sldId id="382" r:id="rId38"/>
    <p:sldId id="387" r:id="rId39"/>
    <p:sldId id="384" r:id="rId40"/>
    <p:sldId id="385" r:id="rId41"/>
    <p:sldId id="386" r:id="rId42"/>
    <p:sldId id="355" r:id="rId43"/>
  </p:sldIdLst>
  <p:sldSz cx="14633575" cy="8231188"/>
  <p:notesSz cx="6858000" cy="9144000"/>
  <p:embeddedFontLst>
    <p:embeddedFont>
      <p:font typeface="Consolas" panose="020B0609020204030204" pitchFamily="49" charset="0"/>
      <p:regular r:id="rId46"/>
      <p:bold r:id="rId47"/>
      <p:italic r:id="rId48"/>
      <p:boldItalic r:id="rId49"/>
    </p:embeddedFont>
    <p:embeddedFont>
      <p:font typeface="Times" panose="02020603050405020304" pitchFamily="18" charset="0"/>
      <p:regular r:id="rId50"/>
      <p:bold r:id="rId51"/>
      <p:italic r:id="rId52"/>
      <p:boldItalic r:id="rId53"/>
    </p:embeddedFont>
    <p:embeddedFont>
      <p:font typeface="TradeGothic LT" panose="02000503020000020004" pitchFamily="2" charset="0"/>
      <p:regular r:id="rId54"/>
      <p:bold r:id="rId55"/>
      <p:italic r:id="rId56"/>
      <p:boldItalic r:id="rId57"/>
    </p:embeddedFont>
    <p:embeddedFont>
      <p:font typeface="TradeGothic LT Bold" panose="02000806050000020004" pitchFamily="2" charset="0"/>
      <p:bold r:id="rId58"/>
      <p:boldItalic r:id="rId59"/>
    </p:embeddedFont>
    <p:embeddedFont>
      <p:font typeface="TradeGothic LT CondEighteen" panose="02000606020000020004" pitchFamily="2" charset="0"/>
      <p:regular r:id="rId60"/>
      <p:bold r:id="rId61"/>
      <p:italic r:id="rId62"/>
      <p:boldItalic r:id="rId63"/>
    </p:embeddedFont>
  </p:embeddedFontLst>
  <p:defaultTextStyle>
    <a:defPPr>
      <a:defRPr lang="en-GB"/>
    </a:defPPr>
    <a:lvl1pPr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189"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377"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566"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754"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5943" algn="l" defTabSz="914377" rtl="0" eaLnBrk="1" latinLnBrk="0" hangingPunct="1">
      <a:defRPr sz="20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131" algn="l" defTabSz="914377" rtl="0" eaLnBrk="1" latinLnBrk="0" hangingPunct="1">
      <a:defRPr sz="20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320" algn="l" defTabSz="914377" rtl="0" eaLnBrk="1" latinLnBrk="0" hangingPunct="1">
      <a:defRPr sz="20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509" algn="l" defTabSz="914377" rtl="0" eaLnBrk="1" latinLnBrk="0" hangingPunct="1">
      <a:defRPr sz="20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1135D0F-8DE2-4772-B8D6-5D93F7D17E1A}">
          <p14:sldIdLst>
            <p14:sldId id="313"/>
            <p14:sldId id="332"/>
            <p14:sldId id="321"/>
            <p14:sldId id="322"/>
            <p14:sldId id="358"/>
            <p14:sldId id="359"/>
            <p14:sldId id="361"/>
            <p14:sldId id="364"/>
            <p14:sldId id="370"/>
            <p14:sldId id="389"/>
            <p14:sldId id="371"/>
            <p14:sldId id="388"/>
            <p14:sldId id="347"/>
            <p14:sldId id="363"/>
            <p14:sldId id="390"/>
            <p14:sldId id="336"/>
            <p14:sldId id="367"/>
            <p14:sldId id="368"/>
            <p14:sldId id="377"/>
            <p14:sldId id="350"/>
            <p14:sldId id="372"/>
            <p14:sldId id="378"/>
            <p14:sldId id="375"/>
            <p14:sldId id="376"/>
            <p14:sldId id="351"/>
            <p14:sldId id="373"/>
            <p14:sldId id="366"/>
            <p14:sldId id="369"/>
            <p14:sldId id="379"/>
            <p14:sldId id="380"/>
            <p14:sldId id="381"/>
            <p14:sldId id="382"/>
            <p14:sldId id="387"/>
            <p14:sldId id="384"/>
            <p14:sldId id="385"/>
            <p14:sldId id="386"/>
            <p14:sldId id="35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5120" userDrawn="1">
          <p15:clr>
            <a:srgbClr val="A4A3A4"/>
          </p15:clr>
        </p15:guide>
        <p15:guide id="3" orient="horz" pos="2593" userDrawn="1">
          <p15:clr>
            <a:srgbClr val="A4A3A4"/>
          </p15:clr>
        </p15:guide>
        <p15:guide id="4" pos="461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vid Cowell" initials="DC" lastIdx="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0C0"/>
    <a:srgbClr val="B1D0FE"/>
    <a:srgbClr val="6D6D6D"/>
    <a:srgbClr val="CCFF99"/>
    <a:srgbClr val="B0001A"/>
    <a:srgbClr val="80FFFF"/>
    <a:srgbClr val="00FFFF"/>
    <a:srgbClr val="005F96"/>
    <a:srgbClr val="F2E9D5"/>
    <a:srgbClr val="0036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B1AB779-FC9A-41CB-BFB2-F3B48FA78B4B}" v="68" dt="2024-02-19T09:14:22.65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459" autoAdjust="0"/>
    <p:restoredTop sz="72125" autoAdjust="0"/>
  </p:normalViewPr>
  <p:slideViewPr>
    <p:cSldViewPr snapToObjects="1">
      <p:cViewPr varScale="1">
        <p:scale>
          <a:sx n="96" d="100"/>
          <a:sy n="96" d="100"/>
        </p:scale>
        <p:origin x="1332" y="72"/>
      </p:cViewPr>
      <p:guideLst>
        <p:guide orient="horz" pos="2160"/>
        <p:guide pos="5120"/>
        <p:guide orient="horz" pos="2593"/>
        <p:guide pos="461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Objects="1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0.xml"/><Relationship Id="rId21" Type="http://schemas.openxmlformats.org/officeDocument/2006/relationships/slide" Target="slides/slide15.xml"/><Relationship Id="rId42" Type="http://schemas.openxmlformats.org/officeDocument/2006/relationships/slide" Target="slides/slide36.xml"/><Relationship Id="rId47" Type="http://schemas.openxmlformats.org/officeDocument/2006/relationships/font" Target="fonts/font2.fntdata"/><Relationship Id="rId63" Type="http://schemas.openxmlformats.org/officeDocument/2006/relationships/font" Target="fonts/font18.fntdata"/><Relationship Id="rId68" Type="http://schemas.openxmlformats.org/officeDocument/2006/relationships/tableStyles" Target="tableStyles.xml"/><Relationship Id="rId7" Type="http://schemas.openxmlformats.org/officeDocument/2006/relationships/slide" Target="slides/slide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handoutMaster" Target="handoutMasters/handoutMaster1.xml"/><Relationship Id="rId53" Type="http://schemas.openxmlformats.org/officeDocument/2006/relationships/font" Target="fonts/font8.fntdata"/><Relationship Id="rId58" Type="http://schemas.openxmlformats.org/officeDocument/2006/relationships/font" Target="fonts/font13.fntdata"/><Relationship Id="rId66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61" Type="http://schemas.openxmlformats.org/officeDocument/2006/relationships/font" Target="fonts/font16.fntdata"/><Relationship Id="rId19" Type="http://schemas.openxmlformats.org/officeDocument/2006/relationships/slide" Target="slides/slide1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font" Target="fonts/font3.fntdata"/><Relationship Id="rId56" Type="http://schemas.openxmlformats.org/officeDocument/2006/relationships/font" Target="fonts/font11.fntdata"/><Relationship Id="rId64" Type="http://schemas.openxmlformats.org/officeDocument/2006/relationships/commentAuthors" Target="commentAuthors.xml"/><Relationship Id="rId69" Type="http://schemas.microsoft.com/office/2016/11/relationships/changesInfo" Target="changesInfos/changesInfo1.xml"/><Relationship Id="rId8" Type="http://schemas.openxmlformats.org/officeDocument/2006/relationships/slide" Target="slides/slide2.xml"/><Relationship Id="rId51" Type="http://schemas.openxmlformats.org/officeDocument/2006/relationships/font" Target="fonts/font6.fntdata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font" Target="fonts/font1.fntdata"/><Relationship Id="rId59" Type="http://schemas.openxmlformats.org/officeDocument/2006/relationships/font" Target="fonts/font14.fntdata"/><Relationship Id="rId67" Type="http://schemas.openxmlformats.org/officeDocument/2006/relationships/theme" Target="theme/theme1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font" Target="fonts/font9.fntdata"/><Relationship Id="rId62" Type="http://schemas.openxmlformats.org/officeDocument/2006/relationships/font" Target="fonts/font17.fntdata"/><Relationship Id="rId7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font" Target="fonts/font4.fntdata"/><Relationship Id="rId57" Type="http://schemas.openxmlformats.org/officeDocument/2006/relationships/font" Target="fonts/font12.fntdata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44" Type="http://schemas.openxmlformats.org/officeDocument/2006/relationships/notesMaster" Target="notesMasters/notesMaster1.xml"/><Relationship Id="rId52" Type="http://schemas.openxmlformats.org/officeDocument/2006/relationships/font" Target="fonts/font7.fntdata"/><Relationship Id="rId60" Type="http://schemas.openxmlformats.org/officeDocument/2006/relationships/font" Target="fonts/font15.fntdata"/><Relationship Id="rId65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9" Type="http://schemas.openxmlformats.org/officeDocument/2006/relationships/slide" Target="slides/slide33.xml"/><Relationship Id="rId34" Type="http://schemas.openxmlformats.org/officeDocument/2006/relationships/slide" Target="slides/slide28.xml"/><Relationship Id="rId50" Type="http://schemas.openxmlformats.org/officeDocument/2006/relationships/font" Target="fonts/font5.fntdata"/><Relationship Id="rId55" Type="http://schemas.openxmlformats.org/officeDocument/2006/relationships/font" Target="fonts/font10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vid Cowell" userId="8c854f7f-d1d6-4058-999d-8d33c997d9fc" providerId="ADAL" clId="{635A7991-AEA2-4058-BA06-026CC841F28E}"/>
    <pc:docChg chg="undo custSel addSld delSld modSld sldOrd delSection modSection">
      <pc:chgData name="David Cowell" userId="8c854f7f-d1d6-4058-999d-8d33c997d9fc" providerId="ADAL" clId="{635A7991-AEA2-4058-BA06-026CC841F28E}" dt="2024-02-12T13:25:24.284" v="819" actId="20577"/>
      <pc:docMkLst>
        <pc:docMk/>
      </pc:docMkLst>
      <pc:sldChg chg="add del">
        <pc:chgData name="David Cowell" userId="8c854f7f-d1d6-4058-999d-8d33c997d9fc" providerId="ADAL" clId="{635A7991-AEA2-4058-BA06-026CC841F28E}" dt="2024-02-12T10:48:07.699" v="64"/>
        <pc:sldMkLst>
          <pc:docMk/>
          <pc:sldMk cId="2185066264" sldId="260"/>
        </pc:sldMkLst>
      </pc:sldChg>
      <pc:sldChg chg="add del">
        <pc:chgData name="David Cowell" userId="8c854f7f-d1d6-4058-999d-8d33c997d9fc" providerId="ADAL" clId="{635A7991-AEA2-4058-BA06-026CC841F28E}" dt="2024-02-12T10:48:07.699" v="64"/>
        <pc:sldMkLst>
          <pc:docMk/>
          <pc:sldMk cId="1885251229" sldId="261"/>
        </pc:sldMkLst>
      </pc:sldChg>
      <pc:sldChg chg="add del">
        <pc:chgData name="David Cowell" userId="8c854f7f-d1d6-4058-999d-8d33c997d9fc" providerId="ADAL" clId="{635A7991-AEA2-4058-BA06-026CC841F28E}" dt="2024-02-12T10:48:07.699" v="64"/>
        <pc:sldMkLst>
          <pc:docMk/>
          <pc:sldMk cId="359647190" sldId="276"/>
        </pc:sldMkLst>
      </pc:sldChg>
      <pc:sldChg chg="add del">
        <pc:chgData name="David Cowell" userId="8c854f7f-d1d6-4058-999d-8d33c997d9fc" providerId="ADAL" clId="{635A7991-AEA2-4058-BA06-026CC841F28E}" dt="2024-02-12T10:48:07.699" v="64"/>
        <pc:sldMkLst>
          <pc:docMk/>
          <pc:sldMk cId="2617546416" sldId="280"/>
        </pc:sldMkLst>
      </pc:sldChg>
      <pc:sldChg chg="addSp delSp modSp mod">
        <pc:chgData name="David Cowell" userId="8c854f7f-d1d6-4058-999d-8d33c997d9fc" providerId="ADAL" clId="{635A7991-AEA2-4058-BA06-026CC841F28E}" dt="2024-02-12T13:22:09.571" v="776" actId="1038"/>
        <pc:sldMkLst>
          <pc:docMk/>
          <pc:sldMk cId="2639714239" sldId="283"/>
        </pc:sldMkLst>
        <pc:spChg chg="mod">
          <ac:chgData name="David Cowell" userId="8c854f7f-d1d6-4058-999d-8d33c997d9fc" providerId="ADAL" clId="{635A7991-AEA2-4058-BA06-026CC841F28E}" dt="2024-02-12T13:22:05.407" v="772" actId="20577"/>
          <ac:spMkLst>
            <pc:docMk/>
            <pc:sldMk cId="2639714239" sldId="283"/>
            <ac:spMk id="2" creationId="{00000000-0000-0000-0000-000000000000}"/>
          </ac:spMkLst>
        </pc:spChg>
        <pc:picChg chg="del">
          <ac:chgData name="David Cowell" userId="8c854f7f-d1d6-4058-999d-8d33c997d9fc" providerId="ADAL" clId="{635A7991-AEA2-4058-BA06-026CC841F28E}" dt="2024-02-12T13:21:28.300" v="725" actId="478"/>
          <ac:picMkLst>
            <pc:docMk/>
            <pc:sldMk cId="2639714239" sldId="283"/>
            <ac:picMk id="4" creationId="{830B451B-7516-41EB-9A8D-C04BC18DE459}"/>
          </ac:picMkLst>
        </pc:picChg>
        <pc:picChg chg="add mod">
          <ac:chgData name="David Cowell" userId="8c854f7f-d1d6-4058-999d-8d33c997d9fc" providerId="ADAL" clId="{635A7991-AEA2-4058-BA06-026CC841F28E}" dt="2024-02-12T13:22:09.571" v="776" actId="1038"/>
          <ac:picMkLst>
            <pc:docMk/>
            <pc:sldMk cId="2639714239" sldId="283"/>
            <ac:picMk id="6" creationId="{234FA4D4-BCC5-A980-0C86-C139C1F80BBC}"/>
          </ac:picMkLst>
        </pc:picChg>
      </pc:sldChg>
      <pc:sldChg chg="del mod modShow">
        <pc:chgData name="David Cowell" userId="8c854f7f-d1d6-4058-999d-8d33c997d9fc" providerId="ADAL" clId="{635A7991-AEA2-4058-BA06-026CC841F28E}" dt="2024-02-12T10:54:54.115" v="133" actId="47"/>
        <pc:sldMkLst>
          <pc:docMk/>
          <pc:sldMk cId="155630707" sldId="302"/>
        </pc:sldMkLst>
      </pc:sldChg>
      <pc:sldChg chg="add del">
        <pc:chgData name="David Cowell" userId="8c854f7f-d1d6-4058-999d-8d33c997d9fc" providerId="ADAL" clId="{635A7991-AEA2-4058-BA06-026CC841F28E}" dt="2024-02-12T10:48:07.699" v="64"/>
        <pc:sldMkLst>
          <pc:docMk/>
          <pc:sldMk cId="4258996406" sldId="309"/>
        </pc:sldMkLst>
      </pc:sldChg>
      <pc:sldChg chg="modSp mod">
        <pc:chgData name="David Cowell" userId="8c854f7f-d1d6-4058-999d-8d33c997d9fc" providerId="ADAL" clId="{635A7991-AEA2-4058-BA06-026CC841F28E}" dt="2024-02-12T13:25:24.284" v="819" actId="20577"/>
        <pc:sldMkLst>
          <pc:docMk/>
          <pc:sldMk cId="3263472396" sldId="313"/>
        </pc:sldMkLst>
        <pc:spChg chg="mod">
          <ac:chgData name="David Cowell" userId="8c854f7f-d1d6-4058-999d-8d33c997d9fc" providerId="ADAL" clId="{635A7991-AEA2-4058-BA06-026CC841F28E}" dt="2024-02-12T13:25:24.284" v="819" actId="20577"/>
          <ac:spMkLst>
            <pc:docMk/>
            <pc:sldMk cId="3263472396" sldId="313"/>
            <ac:spMk id="3" creationId="{00000000-0000-0000-0000-000000000000}"/>
          </ac:spMkLst>
        </pc:spChg>
        <pc:spChg chg="mod">
          <ac:chgData name="David Cowell" userId="8c854f7f-d1d6-4058-999d-8d33c997d9fc" providerId="ADAL" clId="{635A7991-AEA2-4058-BA06-026CC841F28E}" dt="2024-02-12T13:25:13.531" v="780" actId="6549"/>
          <ac:spMkLst>
            <pc:docMk/>
            <pc:sldMk cId="3263472396" sldId="313"/>
            <ac:spMk id="4" creationId="{00000000-0000-0000-0000-000000000000}"/>
          </ac:spMkLst>
        </pc:spChg>
      </pc:sldChg>
      <pc:sldChg chg="del ord">
        <pc:chgData name="David Cowell" userId="8c854f7f-d1d6-4058-999d-8d33c997d9fc" providerId="ADAL" clId="{635A7991-AEA2-4058-BA06-026CC841F28E}" dt="2024-02-12T10:54:54.115" v="133" actId="47"/>
        <pc:sldMkLst>
          <pc:docMk/>
          <pc:sldMk cId="2843235322" sldId="315"/>
        </pc:sldMkLst>
      </pc:sldChg>
      <pc:sldChg chg="addSp modSp add del mod">
        <pc:chgData name="David Cowell" userId="8c854f7f-d1d6-4058-999d-8d33c997d9fc" providerId="ADAL" clId="{635A7991-AEA2-4058-BA06-026CC841F28E}" dt="2024-02-12T10:52:28.314" v="131" actId="15"/>
        <pc:sldMkLst>
          <pc:docMk/>
          <pc:sldMk cId="694351876" sldId="316"/>
        </pc:sldMkLst>
        <pc:spChg chg="mod">
          <ac:chgData name="David Cowell" userId="8c854f7f-d1d6-4058-999d-8d33c997d9fc" providerId="ADAL" clId="{635A7991-AEA2-4058-BA06-026CC841F28E}" dt="2024-02-12T10:52:28.314" v="131" actId="15"/>
          <ac:spMkLst>
            <pc:docMk/>
            <pc:sldMk cId="694351876" sldId="316"/>
            <ac:spMk id="3" creationId="{00000000-0000-0000-0000-000000000000}"/>
          </ac:spMkLst>
        </pc:spChg>
        <pc:spChg chg="add mod">
          <ac:chgData name="David Cowell" userId="8c854f7f-d1d6-4058-999d-8d33c997d9fc" providerId="ADAL" clId="{635A7991-AEA2-4058-BA06-026CC841F28E}" dt="2024-02-12T10:50:12.504" v="82"/>
          <ac:spMkLst>
            <pc:docMk/>
            <pc:sldMk cId="694351876" sldId="316"/>
            <ac:spMk id="8" creationId="{57EA258B-13B9-F9D7-FB85-0AA5FBCC986A}"/>
          </ac:spMkLst>
        </pc:spChg>
        <pc:graphicFrameChg chg="add mod">
          <ac:chgData name="David Cowell" userId="8c854f7f-d1d6-4058-999d-8d33c997d9fc" providerId="ADAL" clId="{635A7991-AEA2-4058-BA06-026CC841F28E}" dt="2024-02-12T10:50:11.884" v="81" actId="1076"/>
          <ac:graphicFrameMkLst>
            <pc:docMk/>
            <pc:sldMk cId="694351876" sldId="316"/>
            <ac:graphicFrameMk id="6" creationId="{2153ADB6-720F-B728-0864-66C50BFDD3F6}"/>
          </ac:graphicFrameMkLst>
        </pc:graphicFrameChg>
      </pc:sldChg>
      <pc:sldChg chg="add del">
        <pc:chgData name="David Cowell" userId="8c854f7f-d1d6-4058-999d-8d33c997d9fc" providerId="ADAL" clId="{635A7991-AEA2-4058-BA06-026CC841F28E}" dt="2024-02-12T10:48:07.699" v="64"/>
        <pc:sldMkLst>
          <pc:docMk/>
          <pc:sldMk cId="875559643" sldId="319"/>
        </pc:sldMkLst>
      </pc:sldChg>
      <pc:sldChg chg="add del">
        <pc:chgData name="David Cowell" userId="8c854f7f-d1d6-4058-999d-8d33c997d9fc" providerId="ADAL" clId="{635A7991-AEA2-4058-BA06-026CC841F28E}" dt="2024-02-12T10:48:07.699" v="64"/>
        <pc:sldMkLst>
          <pc:docMk/>
          <pc:sldMk cId="3896586325" sldId="320"/>
        </pc:sldMkLst>
      </pc:sldChg>
      <pc:sldChg chg="del mod modShow">
        <pc:chgData name="David Cowell" userId="8c854f7f-d1d6-4058-999d-8d33c997d9fc" providerId="ADAL" clId="{635A7991-AEA2-4058-BA06-026CC841F28E}" dt="2024-02-12T10:54:54.115" v="133" actId="47"/>
        <pc:sldMkLst>
          <pc:docMk/>
          <pc:sldMk cId="3909236906" sldId="324"/>
        </pc:sldMkLst>
      </pc:sldChg>
      <pc:sldChg chg="ord">
        <pc:chgData name="David Cowell" userId="8c854f7f-d1d6-4058-999d-8d33c997d9fc" providerId="ADAL" clId="{635A7991-AEA2-4058-BA06-026CC841F28E}" dt="2024-02-12T11:14:54.030" v="418"/>
        <pc:sldMkLst>
          <pc:docMk/>
          <pc:sldMk cId="786164259" sldId="325"/>
        </pc:sldMkLst>
      </pc:sldChg>
      <pc:sldChg chg="del mod modShow">
        <pc:chgData name="David Cowell" userId="8c854f7f-d1d6-4058-999d-8d33c997d9fc" providerId="ADAL" clId="{635A7991-AEA2-4058-BA06-026CC841F28E}" dt="2024-02-12T10:54:54.115" v="133" actId="47"/>
        <pc:sldMkLst>
          <pc:docMk/>
          <pc:sldMk cId="301590636" sldId="326"/>
        </pc:sldMkLst>
      </pc:sldChg>
      <pc:sldChg chg="del mod modShow">
        <pc:chgData name="David Cowell" userId="8c854f7f-d1d6-4058-999d-8d33c997d9fc" providerId="ADAL" clId="{635A7991-AEA2-4058-BA06-026CC841F28E}" dt="2024-02-12T10:54:54.115" v="133" actId="47"/>
        <pc:sldMkLst>
          <pc:docMk/>
          <pc:sldMk cId="1384153100" sldId="327"/>
        </pc:sldMkLst>
      </pc:sldChg>
      <pc:sldChg chg="del mod modShow">
        <pc:chgData name="David Cowell" userId="8c854f7f-d1d6-4058-999d-8d33c997d9fc" providerId="ADAL" clId="{635A7991-AEA2-4058-BA06-026CC841F28E}" dt="2024-02-12T10:54:54.115" v="133" actId="47"/>
        <pc:sldMkLst>
          <pc:docMk/>
          <pc:sldMk cId="660416976" sldId="328"/>
        </pc:sldMkLst>
      </pc:sldChg>
      <pc:sldChg chg="del mod modShow">
        <pc:chgData name="David Cowell" userId="8c854f7f-d1d6-4058-999d-8d33c997d9fc" providerId="ADAL" clId="{635A7991-AEA2-4058-BA06-026CC841F28E}" dt="2024-02-12T10:54:54.115" v="133" actId="47"/>
        <pc:sldMkLst>
          <pc:docMk/>
          <pc:sldMk cId="1590505315" sldId="329"/>
        </pc:sldMkLst>
      </pc:sldChg>
      <pc:sldChg chg="modSp mod">
        <pc:chgData name="David Cowell" userId="8c854f7f-d1d6-4058-999d-8d33c997d9fc" providerId="ADAL" clId="{635A7991-AEA2-4058-BA06-026CC841F28E}" dt="2024-02-12T13:16:25.959" v="582" actId="20577"/>
        <pc:sldMkLst>
          <pc:docMk/>
          <pc:sldMk cId="2698863397" sldId="331"/>
        </pc:sldMkLst>
        <pc:spChg chg="mod">
          <ac:chgData name="David Cowell" userId="8c854f7f-d1d6-4058-999d-8d33c997d9fc" providerId="ADAL" clId="{635A7991-AEA2-4058-BA06-026CC841F28E}" dt="2024-02-12T13:16:20.884" v="575" actId="20577"/>
          <ac:spMkLst>
            <pc:docMk/>
            <pc:sldMk cId="2698863397" sldId="331"/>
            <ac:spMk id="2" creationId="{C1CE99EE-8F56-4241-BD6B-37947EBF615D}"/>
          </ac:spMkLst>
        </pc:spChg>
        <pc:spChg chg="mod">
          <ac:chgData name="David Cowell" userId="8c854f7f-d1d6-4058-999d-8d33c997d9fc" providerId="ADAL" clId="{635A7991-AEA2-4058-BA06-026CC841F28E}" dt="2024-02-12T13:16:25.959" v="582" actId="20577"/>
          <ac:spMkLst>
            <pc:docMk/>
            <pc:sldMk cId="2698863397" sldId="331"/>
            <ac:spMk id="3" creationId="{8D93A926-B445-4395-88C0-04E97F38CA58}"/>
          </ac:spMkLst>
        </pc:spChg>
      </pc:sldChg>
      <pc:sldChg chg="del">
        <pc:chgData name="David Cowell" userId="8c854f7f-d1d6-4058-999d-8d33c997d9fc" providerId="ADAL" clId="{635A7991-AEA2-4058-BA06-026CC841F28E}" dt="2024-02-12T10:54:54.115" v="133" actId="47"/>
        <pc:sldMkLst>
          <pc:docMk/>
          <pc:sldMk cId="3290969136" sldId="333"/>
        </pc:sldMkLst>
      </pc:sldChg>
      <pc:sldChg chg="add del">
        <pc:chgData name="David Cowell" userId="8c854f7f-d1d6-4058-999d-8d33c997d9fc" providerId="ADAL" clId="{635A7991-AEA2-4058-BA06-026CC841F28E}" dt="2024-02-12T10:48:41.059" v="65"/>
        <pc:sldMkLst>
          <pc:docMk/>
          <pc:sldMk cId="1237518621" sldId="334"/>
        </pc:sldMkLst>
      </pc:sldChg>
      <pc:sldChg chg="add del">
        <pc:chgData name="David Cowell" userId="8c854f7f-d1d6-4058-999d-8d33c997d9fc" providerId="ADAL" clId="{635A7991-AEA2-4058-BA06-026CC841F28E}" dt="2024-02-12T10:48:41.059" v="65"/>
        <pc:sldMkLst>
          <pc:docMk/>
          <pc:sldMk cId="2926316981" sldId="335"/>
        </pc:sldMkLst>
      </pc:sldChg>
      <pc:sldChg chg="modSp mod">
        <pc:chgData name="David Cowell" userId="8c854f7f-d1d6-4058-999d-8d33c997d9fc" providerId="ADAL" clId="{635A7991-AEA2-4058-BA06-026CC841F28E}" dt="2024-02-12T11:13:15.859" v="416" actId="1076"/>
        <pc:sldMkLst>
          <pc:docMk/>
          <pc:sldMk cId="3795546734" sldId="336"/>
        </pc:sldMkLst>
        <pc:spChg chg="mod">
          <ac:chgData name="David Cowell" userId="8c854f7f-d1d6-4058-999d-8d33c997d9fc" providerId="ADAL" clId="{635A7991-AEA2-4058-BA06-026CC841F28E}" dt="2024-02-12T11:01:37.198" v="357" actId="20577"/>
          <ac:spMkLst>
            <pc:docMk/>
            <pc:sldMk cId="3795546734" sldId="336"/>
            <ac:spMk id="2" creationId="{91CAC4A2-D84B-4244-90E0-325D18571949}"/>
          </ac:spMkLst>
        </pc:spChg>
        <pc:picChg chg="mod">
          <ac:chgData name="David Cowell" userId="8c854f7f-d1d6-4058-999d-8d33c997d9fc" providerId="ADAL" clId="{635A7991-AEA2-4058-BA06-026CC841F28E}" dt="2024-02-12T11:13:11.310" v="415" actId="1076"/>
          <ac:picMkLst>
            <pc:docMk/>
            <pc:sldMk cId="3795546734" sldId="336"/>
            <ac:picMk id="4" creationId="{15FD4128-C2D7-37FE-2844-7570C137F8A4}"/>
          </ac:picMkLst>
        </pc:picChg>
        <pc:picChg chg="mod">
          <ac:chgData name="David Cowell" userId="8c854f7f-d1d6-4058-999d-8d33c997d9fc" providerId="ADAL" clId="{635A7991-AEA2-4058-BA06-026CC841F28E}" dt="2024-02-12T11:13:15.859" v="416" actId="1076"/>
          <ac:picMkLst>
            <pc:docMk/>
            <pc:sldMk cId="3795546734" sldId="336"/>
            <ac:picMk id="8" creationId="{7BF88C37-EACA-05AB-28D6-AA846F13AAC5}"/>
          </ac:picMkLst>
        </pc:picChg>
      </pc:sldChg>
      <pc:sldChg chg="del">
        <pc:chgData name="David Cowell" userId="8c854f7f-d1d6-4058-999d-8d33c997d9fc" providerId="ADAL" clId="{635A7991-AEA2-4058-BA06-026CC841F28E}" dt="2024-02-12T10:54:54.115" v="133" actId="47"/>
        <pc:sldMkLst>
          <pc:docMk/>
          <pc:sldMk cId="235664269" sldId="341"/>
        </pc:sldMkLst>
      </pc:sldChg>
      <pc:sldChg chg="del">
        <pc:chgData name="David Cowell" userId="8c854f7f-d1d6-4058-999d-8d33c997d9fc" providerId="ADAL" clId="{635A7991-AEA2-4058-BA06-026CC841F28E}" dt="2024-02-12T10:54:54.115" v="133" actId="47"/>
        <pc:sldMkLst>
          <pc:docMk/>
          <pc:sldMk cId="1615770689" sldId="344"/>
        </pc:sldMkLst>
      </pc:sldChg>
      <pc:sldChg chg="add del ord">
        <pc:chgData name="David Cowell" userId="8c854f7f-d1d6-4058-999d-8d33c997d9fc" providerId="ADAL" clId="{635A7991-AEA2-4058-BA06-026CC841F28E}" dt="2024-02-12T11:15:21.327" v="425" actId="47"/>
        <pc:sldMkLst>
          <pc:docMk/>
          <pc:sldMk cId="2025627653" sldId="345"/>
        </pc:sldMkLst>
      </pc:sldChg>
      <pc:sldChg chg="modSp mod">
        <pc:chgData name="David Cowell" userId="8c854f7f-d1d6-4058-999d-8d33c997d9fc" providerId="ADAL" clId="{635A7991-AEA2-4058-BA06-026CC841F28E}" dt="2024-02-12T10:55:55.479" v="178" actId="20577"/>
        <pc:sldMkLst>
          <pc:docMk/>
          <pc:sldMk cId="3604114576" sldId="346"/>
        </pc:sldMkLst>
        <pc:spChg chg="mod">
          <ac:chgData name="David Cowell" userId="8c854f7f-d1d6-4058-999d-8d33c997d9fc" providerId="ADAL" clId="{635A7991-AEA2-4058-BA06-026CC841F28E}" dt="2024-02-12T10:55:55.479" v="178" actId="20577"/>
          <ac:spMkLst>
            <pc:docMk/>
            <pc:sldMk cId="3604114576" sldId="346"/>
            <ac:spMk id="3" creationId="{407F8CFD-CCE5-6C3D-4E1F-8CB9313045CB}"/>
          </ac:spMkLst>
        </pc:spChg>
      </pc:sldChg>
      <pc:sldChg chg="addSp modSp mod ord">
        <pc:chgData name="David Cowell" userId="8c854f7f-d1d6-4058-999d-8d33c997d9fc" providerId="ADAL" clId="{635A7991-AEA2-4058-BA06-026CC841F28E}" dt="2024-02-12T11:18:44.687" v="477" actId="1038"/>
        <pc:sldMkLst>
          <pc:docMk/>
          <pc:sldMk cId="2043679163" sldId="347"/>
        </pc:sldMkLst>
        <pc:spChg chg="mod">
          <ac:chgData name="David Cowell" userId="8c854f7f-d1d6-4058-999d-8d33c997d9fc" providerId="ADAL" clId="{635A7991-AEA2-4058-BA06-026CC841F28E}" dt="2024-02-12T11:17:49.842" v="459" actId="6549"/>
          <ac:spMkLst>
            <pc:docMk/>
            <pc:sldMk cId="2043679163" sldId="347"/>
            <ac:spMk id="2" creationId="{C2A0506C-48ED-8DD1-23BB-149B43E7557C}"/>
          </ac:spMkLst>
        </pc:spChg>
        <pc:picChg chg="mod">
          <ac:chgData name="David Cowell" userId="8c854f7f-d1d6-4058-999d-8d33c997d9fc" providerId="ADAL" clId="{635A7991-AEA2-4058-BA06-026CC841F28E}" dt="2024-02-12T11:18:40.769" v="473" actId="553"/>
          <ac:picMkLst>
            <pc:docMk/>
            <pc:sldMk cId="2043679163" sldId="347"/>
            <ac:picMk id="4" creationId="{D8D7E454-4ECA-874C-9A30-43F494281A71}"/>
          </ac:picMkLst>
        </pc:picChg>
        <pc:picChg chg="mod">
          <ac:chgData name="David Cowell" userId="8c854f7f-d1d6-4058-999d-8d33c997d9fc" providerId="ADAL" clId="{635A7991-AEA2-4058-BA06-026CC841F28E}" dt="2024-02-12T11:18:44.687" v="477" actId="1038"/>
          <ac:picMkLst>
            <pc:docMk/>
            <pc:sldMk cId="2043679163" sldId="347"/>
            <ac:picMk id="5" creationId="{875FFA26-F7FF-7E2B-0C1C-9F001586DF5A}"/>
          </ac:picMkLst>
        </pc:picChg>
        <pc:picChg chg="add mod">
          <ac:chgData name="David Cowell" userId="8c854f7f-d1d6-4058-999d-8d33c997d9fc" providerId="ADAL" clId="{635A7991-AEA2-4058-BA06-026CC841F28E}" dt="2024-02-12T11:18:23.136" v="470" actId="1076"/>
          <ac:picMkLst>
            <pc:docMk/>
            <pc:sldMk cId="2043679163" sldId="347"/>
            <ac:picMk id="6" creationId="{2A35B44C-EB87-8049-27C9-42671749ED20}"/>
          </ac:picMkLst>
        </pc:picChg>
        <pc:picChg chg="add mod modCrop">
          <ac:chgData name="David Cowell" userId="8c854f7f-d1d6-4058-999d-8d33c997d9fc" providerId="ADAL" clId="{635A7991-AEA2-4058-BA06-026CC841F28E}" dt="2024-02-12T11:18:40.769" v="473" actId="553"/>
          <ac:picMkLst>
            <pc:docMk/>
            <pc:sldMk cId="2043679163" sldId="347"/>
            <ac:picMk id="7" creationId="{7F039240-7A27-3163-4F7C-992404DA3AFD}"/>
          </ac:picMkLst>
        </pc:picChg>
      </pc:sldChg>
      <pc:sldChg chg="ord">
        <pc:chgData name="David Cowell" userId="8c854f7f-d1d6-4058-999d-8d33c997d9fc" providerId="ADAL" clId="{635A7991-AEA2-4058-BA06-026CC841F28E}" dt="2024-02-12T11:14:54.030" v="418"/>
        <pc:sldMkLst>
          <pc:docMk/>
          <pc:sldMk cId="3936092144" sldId="348"/>
        </pc:sldMkLst>
      </pc:sldChg>
      <pc:sldChg chg="del mod modShow">
        <pc:chgData name="David Cowell" userId="8c854f7f-d1d6-4058-999d-8d33c997d9fc" providerId="ADAL" clId="{635A7991-AEA2-4058-BA06-026CC841F28E}" dt="2024-02-12T10:54:54.115" v="133" actId="47"/>
        <pc:sldMkLst>
          <pc:docMk/>
          <pc:sldMk cId="3003311707" sldId="349"/>
        </pc:sldMkLst>
      </pc:sldChg>
      <pc:sldChg chg="ord">
        <pc:chgData name="David Cowell" userId="8c854f7f-d1d6-4058-999d-8d33c997d9fc" providerId="ADAL" clId="{635A7991-AEA2-4058-BA06-026CC841F28E}" dt="2024-02-12T13:18:43.992" v="594"/>
        <pc:sldMkLst>
          <pc:docMk/>
          <pc:sldMk cId="3229054538" sldId="350"/>
        </pc:sldMkLst>
      </pc:sldChg>
      <pc:sldChg chg="ord">
        <pc:chgData name="David Cowell" userId="8c854f7f-d1d6-4058-999d-8d33c997d9fc" providerId="ADAL" clId="{635A7991-AEA2-4058-BA06-026CC841F28E}" dt="2024-02-12T13:18:43.992" v="594"/>
        <pc:sldMkLst>
          <pc:docMk/>
          <pc:sldMk cId="1681753456" sldId="351"/>
        </pc:sldMkLst>
      </pc:sldChg>
      <pc:sldChg chg="del mod modShow">
        <pc:chgData name="David Cowell" userId="8c854f7f-d1d6-4058-999d-8d33c997d9fc" providerId="ADAL" clId="{635A7991-AEA2-4058-BA06-026CC841F28E}" dt="2024-02-12T10:54:54.115" v="133" actId="47"/>
        <pc:sldMkLst>
          <pc:docMk/>
          <pc:sldMk cId="2729672385" sldId="353"/>
        </pc:sldMkLst>
      </pc:sldChg>
      <pc:sldChg chg="del mod modShow">
        <pc:chgData name="David Cowell" userId="8c854f7f-d1d6-4058-999d-8d33c997d9fc" providerId="ADAL" clId="{635A7991-AEA2-4058-BA06-026CC841F28E}" dt="2024-02-12T10:54:54.115" v="133" actId="47"/>
        <pc:sldMkLst>
          <pc:docMk/>
          <pc:sldMk cId="1413406306" sldId="354"/>
        </pc:sldMkLst>
      </pc:sldChg>
      <pc:sldChg chg="addSp delSp modSp new mod ord chgLayout">
        <pc:chgData name="David Cowell" userId="8c854f7f-d1d6-4058-999d-8d33c997d9fc" providerId="ADAL" clId="{635A7991-AEA2-4058-BA06-026CC841F28E}" dt="2024-02-12T11:19:09.136" v="481"/>
        <pc:sldMkLst>
          <pc:docMk/>
          <pc:sldMk cId="3018333211" sldId="355"/>
        </pc:sldMkLst>
        <pc:spChg chg="del mod ord">
          <ac:chgData name="David Cowell" userId="8c854f7f-d1d6-4058-999d-8d33c997d9fc" providerId="ADAL" clId="{635A7991-AEA2-4058-BA06-026CC841F28E}" dt="2024-02-12T10:42:35.214" v="1" actId="700"/>
          <ac:spMkLst>
            <pc:docMk/>
            <pc:sldMk cId="3018333211" sldId="355"/>
            <ac:spMk id="2" creationId="{601A0E3C-19E9-EABB-558A-9F3E7A3AB2E6}"/>
          </ac:spMkLst>
        </pc:spChg>
        <pc:spChg chg="del mod ord">
          <ac:chgData name="David Cowell" userId="8c854f7f-d1d6-4058-999d-8d33c997d9fc" providerId="ADAL" clId="{635A7991-AEA2-4058-BA06-026CC841F28E}" dt="2024-02-12T10:42:35.214" v="1" actId="700"/>
          <ac:spMkLst>
            <pc:docMk/>
            <pc:sldMk cId="3018333211" sldId="355"/>
            <ac:spMk id="3" creationId="{7CF17133-E7B6-836C-EFFB-F08914D414C0}"/>
          </ac:spMkLst>
        </pc:spChg>
        <pc:spChg chg="add mod ord">
          <ac:chgData name="David Cowell" userId="8c854f7f-d1d6-4058-999d-8d33c997d9fc" providerId="ADAL" clId="{635A7991-AEA2-4058-BA06-026CC841F28E}" dt="2024-02-12T10:42:39.728" v="12" actId="20577"/>
          <ac:spMkLst>
            <pc:docMk/>
            <pc:sldMk cId="3018333211" sldId="355"/>
            <ac:spMk id="4" creationId="{AD5D9D9F-D221-6749-A253-42202675C6DB}"/>
          </ac:spMkLst>
        </pc:spChg>
        <pc:spChg chg="add mod ord">
          <ac:chgData name="David Cowell" userId="8c854f7f-d1d6-4058-999d-8d33c997d9fc" providerId="ADAL" clId="{635A7991-AEA2-4058-BA06-026CC841F28E}" dt="2024-02-12T10:42:35.214" v="1" actId="700"/>
          <ac:spMkLst>
            <pc:docMk/>
            <pc:sldMk cId="3018333211" sldId="355"/>
            <ac:spMk id="5" creationId="{FC4F6427-0F1C-A657-7BE3-6CFEF0AEA872}"/>
          </ac:spMkLst>
        </pc:spChg>
        <pc:spChg chg="add mod ord">
          <ac:chgData name="David Cowell" userId="8c854f7f-d1d6-4058-999d-8d33c997d9fc" providerId="ADAL" clId="{635A7991-AEA2-4058-BA06-026CC841F28E}" dt="2024-02-12T10:42:35.214" v="1" actId="700"/>
          <ac:spMkLst>
            <pc:docMk/>
            <pc:sldMk cId="3018333211" sldId="355"/>
            <ac:spMk id="6" creationId="{A6E0D6ED-8132-9A48-12D1-145E1955C34C}"/>
          </ac:spMkLst>
        </pc:spChg>
        <pc:spChg chg="add mod ord">
          <ac:chgData name="David Cowell" userId="8c854f7f-d1d6-4058-999d-8d33c997d9fc" providerId="ADAL" clId="{635A7991-AEA2-4058-BA06-026CC841F28E}" dt="2024-02-12T10:42:35.214" v="1" actId="700"/>
          <ac:spMkLst>
            <pc:docMk/>
            <pc:sldMk cId="3018333211" sldId="355"/>
            <ac:spMk id="7" creationId="{9B9D6D67-07B6-3D14-17A6-C24D5391B991}"/>
          </ac:spMkLst>
        </pc:spChg>
      </pc:sldChg>
      <pc:sldChg chg="new del">
        <pc:chgData name="David Cowell" userId="8c854f7f-d1d6-4058-999d-8d33c997d9fc" providerId="ADAL" clId="{635A7991-AEA2-4058-BA06-026CC841F28E}" dt="2024-02-12T10:53:49.971" v="132" actId="2696"/>
        <pc:sldMkLst>
          <pc:docMk/>
          <pc:sldMk cId="4092981235" sldId="356"/>
        </pc:sldMkLst>
      </pc:sldChg>
      <pc:sldChg chg="add del">
        <pc:chgData name="David Cowell" userId="8c854f7f-d1d6-4058-999d-8d33c997d9fc" providerId="ADAL" clId="{635A7991-AEA2-4058-BA06-026CC841F28E}" dt="2024-02-12T10:48:07.699" v="64"/>
        <pc:sldMkLst>
          <pc:docMk/>
          <pc:sldMk cId="5366159" sldId="357"/>
        </pc:sldMkLst>
      </pc:sldChg>
      <pc:sldChg chg="add">
        <pc:chgData name="David Cowell" userId="8c854f7f-d1d6-4058-999d-8d33c997d9fc" providerId="ADAL" clId="{635A7991-AEA2-4058-BA06-026CC841F28E}" dt="2024-02-12T10:48:41.059" v="65"/>
        <pc:sldMkLst>
          <pc:docMk/>
          <pc:sldMk cId="716050867" sldId="357"/>
        </pc:sldMkLst>
      </pc:sldChg>
      <pc:sldChg chg="add">
        <pc:chgData name="David Cowell" userId="8c854f7f-d1d6-4058-999d-8d33c997d9fc" providerId="ADAL" clId="{635A7991-AEA2-4058-BA06-026CC841F28E}" dt="2024-02-12T10:48:41.059" v="65"/>
        <pc:sldMkLst>
          <pc:docMk/>
          <pc:sldMk cId="2594679069" sldId="358"/>
        </pc:sldMkLst>
      </pc:sldChg>
      <pc:sldChg chg="add del">
        <pc:chgData name="David Cowell" userId="8c854f7f-d1d6-4058-999d-8d33c997d9fc" providerId="ADAL" clId="{635A7991-AEA2-4058-BA06-026CC841F28E}" dt="2024-02-12T10:48:07.699" v="64"/>
        <pc:sldMkLst>
          <pc:docMk/>
          <pc:sldMk cId="4257454928" sldId="358"/>
        </pc:sldMkLst>
      </pc:sldChg>
      <pc:sldChg chg="add">
        <pc:chgData name="David Cowell" userId="8c854f7f-d1d6-4058-999d-8d33c997d9fc" providerId="ADAL" clId="{635A7991-AEA2-4058-BA06-026CC841F28E}" dt="2024-02-12T10:48:41.059" v="65"/>
        <pc:sldMkLst>
          <pc:docMk/>
          <pc:sldMk cId="648745211" sldId="359"/>
        </pc:sldMkLst>
      </pc:sldChg>
      <pc:sldChg chg="add del">
        <pc:chgData name="David Cowell" userId="8c854f7f-d1d6-4058-999d-8d33c997d9fc" providerId="ADAL" clId="{635A7991-AEA2-4058-BA06-026CC841F28E}" dt="2024-02-12T10:48:07.699" v="64"/>
        <pc:sldMkLst>
          <pc:docMk/>
          <pc:sldMk cId="3672397504" sldId="359"/>
        </pc:sldMkLst>
      </pc:sldChg>
      <pc:sldChg chg="add">
        <pc:chgData name="David Cowell" userId="8c854f7f-d1d6-4058-999d-8d33c997d9fc" providerId="ADAL" clId="{635A7991-AEA2-4058-BA06-026CC841F28E}" dt="2024-02-12T10:48:41.059" v="65"/>
        <pc:sldMkLst>
          <pc:docMk/>
          <pc:sldMk cId="226769666" sldId="360"/>
        </pc:sldMkLst>
      </pc:sldChg>
      <pc:sldChg chg="add del">
        <pc:chgData name="David Cowell" userId="8c854f7f-d1d6-4058-999d-8d33c997d9fc" providerId="ADAL" clId="{635A7991-AEA2-4058-BA06-026CC841F28E}" dt="2024-02-12T10:48:07.699" v="64"/>
        <pc:sldMkLst>
          <pc:docMk/>
          <pc:sldMk cId="1029391813" sldId="360"/>
        </pc:sldMkLst>
      </pc:sldChg>
      <pc:sldChg chg="add del">
        <pc:chgData name="David Cowell" userId="8c854f7f-d1d6-4058-999d-8d33c997d9fc" providerId="ADAL" clId="{635A7991-AEA2-4058-BA06-026CC841F28E}" dt="2024-02-12T10:48:07.699" v="64"/>
        <pc:sldMkLst>
          <pc:docMk/>
          <pc:sldMk cId="338266256" sldId="361"/>
        </pc:sldMkLst>
      </pc:sldChg>
      <pc:sldChg chg="add">
        <pc:chgData name="David Cowell" userId="8c854f7f-d1d6-4058-999d-8d33c997d9fc" providerId="ADAL" clId="{635A7991-AEA2-4058-BA06-026CC841F28E}" dt="2024-02-12T10:48:41.059" v="65"/>
        <pc:sldMkLst>
          <pc:docMk/>
          <pc:sldMk cId="939625286" sldId="361"/>
        </pc:sldMkLst>
      </pc:sldChg>
      <pc:sldChg chg="addSp delSp modSp new mod chgLayout">
        <pc:chgData name="David Cowell" userId="8c854f7f-d1d6-4058-999d-8d33c997d9fc" providerId="ADAL" clId="{635A7991-AEA2-4058-BA06-026CC841F28E}" dt="2024-02-12T10:56:10.567" v="188" actId="20577"/>
        <pc:sldMkLst>
          <pc:docMk/>
          <pc:sldMk cId="3747587213" sldId="362"/>
        </pc:sldMkLst>
        <pc:spChg chg="del mod ord">
          <ac:chgData name="David Cowell" userId="8c854f7f-d1d6-4058-999d-8d33c997d9fc" providerId="ADAL" clId="{635A7991-AEA2-4058-BA06-026CC841F28E}" dt="2024-02-12T10:56:05.214" v="179" actId="700"/>
          <ac:spMkLst>
            <pc:docMk/>
            <pc:sldMk cId="3747587213" sldId="362"/>
            <ac:spMk id="2" creationId="{29D2EC24-97D8-D96F-6B6D-6A9167A1FEB7}"/>
          </ac:spMkLst>
        </pc:spChg>
        <pc:spChg chg="del mod ord">
          <ac:chgData name="David Cowell" userId="8c854f7f-d1d6-4058-999d-8d33c997d9fc" providerId="ADAL" clId="{635A7991-AEA2-4058-BA06-026CC841F28E}" dt="2024-02-12T10:56:05.214" v="179" actId="700"/>
          <ac:spMkLst>
            <pc:docMk/>
            <pc:sldMk cId="3747587213" sldId="362"/>
            <ac:spMk id="3" creationId="{DFFDE42A-CFEB-D6F4-5E94-76C7E821B117}"/>
          </ac:spMkLst>
        </pc:spChg>
        <pc:spChg chg="add mod ord">
          <ac:chgData name="David Cowell" userId="8c854f7f-d1d6-4058-999d-8d33c997d9fc" providerId="ADAL" clId="{635A7991-AEA2-4058-BA06-026CC841F28E}" dt="2024-02-12T10:56:10.567" v="188" actId="20577"/>
          <ac:spMkLst>
            <pc:docMk/>
            <pc:sldMk cId="3747587213" sldId="362"/>
            <ac:spMk id="4" creationId="{26F68C82-C3F7-2C41-2F14-287AB5E9CF41}"/>
          </ac:spMkLst>
        </pc:spChg>
        <pc:spChg chg="add mod ord">
          <ac:chgData name="David Cowell" userId="8c854f7f-d1d6-4058-999d-8d33c997d9fc" providerId="ADAL" clId="{635A7991-AEA2-4058-BA06-026CC841F28E}" dt="2024-02-12T10:56:05.214" v="179" actId="700"/>
          <ac:spMkLst>
            <pc:docMk/>
            <pc:sldMk cId="3747587213" sldId="362"/>
            <ac:spMk id="5" creationId="{30967091-0B45-F309-0BF5-E8085376AB3E}"/>
          </ac:spMkLst>
        </pc:spChg>
        <pc:spChg chg="add mod ord">
          <ac:chgData name="David Cowell" userId="8c854f7f-d1d6-4058-999d-8d33c997d9fc" providerId="ADAL" clId="{635A7991-AEA2-4058-BA06-026CC841F28E}" dt="2024-02-12T10:56:05.214" v="179" actId="700"/>
          <ac:spMkLst>
            <pc:docMk/>
            <pc:sldMk cId="3747587213" sldId="362"/>
            <ac:spMk id="6" creationId="{1FF15FB5-2764-5C67-502E-FDA1C0B85887}"/>
          </ac:spMkLst>
        </pc:spChg>
        <pc:spChg chg="add mod ord">
          <ac:chgData name="David Cowell" userId="8c854f7f-d1d6-4058-999d-8d33c997d9fc" providerId="ADAL" clId="{635A7991-AEA2-4058-BA06-026CC841F28E}" dt="2024-02-12T10:56:05.214" v="179" actId="700"/>
          <ac:spMkLst>
            <pc:docMk/>
            <pc:sldMk cId="3747587213" sldId="362"/>
            <ac:spMk id="7" creationId="{A0475DB6-BC99-75C1-5E90-68083079B89A}"/>
          </ac:spMkLst>
        </pc:spChg>
      </pc:sldChg>
      <pc:sldChg chg="add del">
        <pc:chgData name="David Cowell" userId="8c854f7f-d1d6-4058-999d-8d33c997d9fc" providerId="ADAL" clId="{635A7991-AEA2-4058-BA06-026CC841F28E}" dt="2024-02-12T10:48:07.699" v="64"/>
        <pc:sldMkLst>
          <pc:docMk/>
          <pc:sldMk cId="4118666945" sldId="362"/>
        </pc:sldMkLst>
      </pc:sldChg>
      <pc:sldChg chg="add del">
        <pc:chgData name="David Cowell" userId="8c854f7f-d1d6-4058-999d-8d33c997d9fc" providerId="ADAL" clId="{635A7991-AEA2-4058-BA06-026CC841F28E}" dt="2024-02-12T10:48:07.699" v="64"/>
        <pc:sldMkLst>
          <pc:docMk/>
          <pc:sldMk cId="2597192569" sldId="363"/>
        </pc:sldMkLst>
      </pc:sldChg>
      <pc:sldChg chg="modSp new mod ord">
        <pc:chgData name="David Cowell" userId="8c854f7f-d1d6-4058-999d-8d33c997d9fc" providerId="ADAL" clId="{635A7991-AEA2-4058-BA06-026CC841F28E}" dt="2024-02-12T11:20:26.279" v="531" actId="20577"/>
        <pc:sldMkLst>
          <pc:docMk/>
          <pc:sldMk cId="3040999738" sldId="363"/>
        </pc:sldMkLst>
        <pc:spChg chg="mod">
          <ac:chgData name="David Cowell" userId="8c854f7f-d1d6-4058-999d-8d33c997d9fc" providerId="ADAL" clId="{635A7991-AEA2-4058-BA06-026CC841F28E}" dt="2024-02-12T11:20:26.279" v="531" actId="20577"/>
          <ac:spMkLst>
            <pc:docMk/>
            <pc:sldMk cId="3040999738" sldId="363"/>
            <ac:spMk id="2" creationId="{E6620769-539E-5DA0-487A-52BC02AE154A}"/>
          </ac:spMkLst>
        </pc:spChg>
        <pc:spChg chg="mod">
          <ac:chgData name="David Cowell" userId="8c854f7f-d1d6-4058-999d-8d33c997d9fc" providerId="ADAL" clId="{635A7991-AEA2-4058-BA06-026CC841F28E}" dt="2024-02-12T11:15:19.516" v="424"/>
          <ac:spMkLst>
            <pc:docMk/>
            <pc:sldMk cId="3040999738" sldId="363"/>
            <ac:spMk id="3" creationId="{E682BAB2-6EA4-88E4-249D-8B374556BC1F}"/>
          </ac:spMkLst>
        </pc:spChg>
      </pc:sldChg>
      <pc:sldChg chg="add del">
        <pc:chgData name="David Cowell" userId="8c854f7f-d1d6-4058-999d-8d33c997d9fc" providerId="ADAL" clId="{635A7991-AEA2-4058-BA06-026CC841F28E}" dt="2024-02-12T10:48:07.699" v="64"/>
        <pc:sldMkLst>
          <pc:docMk/>
          <pc:sldMk cId="985045457" sldId="364"/>
        </pc:sldMkLst>
      </pc:sldChg>
      <pc:sldChg chg="new del">
        <pc:chgData name="David Cowell" userId="8c854f7f-d1d6-4058-999d-8d33c997d9fc" providerId="ADAL" clId="{635A7991-AEA2-4058-BA06-026CC841F28E}" dt="2024-02-12T11:01:15.812" v="350" actId="680"/>
        <pc:sldMkLst>
          <pc:docMk/>
          <pc:sldMk cId="2737733165" sldId="364"/>
        </pc:sldMkLst>
      </pc:sldChg>
      <pc:sldChg chg="addSp delSp modSp new mod modClrScheme chgLayout">
        <pc:chgData name="David Cowell" userId="8c854f7f-d1d6-4058-999d-8d33c997d9fc" providerId="ADAL" clId="{635A7991-AEA2-4058-BA06-026CC841F28E}" dt="2024-02-12T11:25:22.699" v="550" actId="12789"/>
        <pc:sldMkLst>
          <pc:docMk/>
          <pc:sldMk cId="4119482205" sldId="364"/>
        </pc:sldMkLst>
        <pc:spChg chg="del">
          <ac:chgData name="David Cowell" userId="8c854f7f-d1d6-4058-999d-8d33c997d9fc" providerId="ADAL" clId="{635A7991-AEA2-4058-BA06-026CC841F28E}" dt="2024-02-12T11:10:42.280" v="362"/>
          <ac:spMkLst>
            <pc:docMk/>
            <pc:sldMk cId="4119482205" sldId="364"/>
            <ac:spMk id="2" creationId="{6662A218-47C5-F96C-565B-EDEAF909C96C}"/>
          </ac:spMkLst>
        </pc:spChg>
        <pc:spChg chg="del">
          <ac:chgData name="David Cowell" userId="8c854f7f-d1d6-4058-999d-8d33c997d9fc" providerId="ADAL" clId="{635A7991-AEA2-4058-BA06-026CC841F28E}" dt="2024-02-12T11:12:27.467" v="407" actId="700"/>
          <ac:spMkLst>
            <pc:docMk/>
            <pc:sldMk cId="4119482205" sldId="364"/>
            <ac:spMk id="3" creationId="{7E24C9D9-7508-33BE-64DC-354FF7C8731E}"/>
          </ac:spMkLst>
        </pc:spChg>
        <pc:picChg chg="add mod ord">
          <ac:chgData name="David Cowell" userId="8c854f7f-d1d6-4058-999d-8d33c997d9fc" providerId="ADAL" clId="{635A7991-AEA2-4058-BA06-026CC841F28E}" dt="2024-02-12T11:25:22.699" v="550" actId="12789"/>
          <ac:picMkLst>
            <pc:docMk/>
            <pc:sldMk cId="4119482205" sldId="364"/>
            <ac:picMk id="5" creationId="{D75E2C04-A862-481A-22DB-56D43443B8E5}"/>
          </ac:picMkLst>
        </pc:picChg>
        <pc:picChg chg="add del mod">
          <ac:chgData name="David Cowell" userId="8c854f7f-d1d6-4058-999d-8d33c997d9fc" providerId="ADAL" clId="{635A7991-AEA2-4058-BA06-026CC841F28E}" dt="2024-02-12T11:10:49.519" v="368" actId="478"/>
          <ac:picMkLst>
            <pc:docMk/>
            <pc:sldMk cId="4119482205" sldId="364"/>
            <ac:picMk id="7" creationId="{1613E21E-49CB-CEFA-D750-5267444A438F}"/>
          </ac:picMkLst>
        </pc:picChg>
      </pc:sldChg>
      <pc:sldChg chg="addSp delSp modSp new mod ord chgLayout">
        <pc:chgData name="David Cowell" userId="8c854f7f-d1d6-4058-999d-8d33c997d9fc" providerId="ADAL" clId="{635A7991-AEA2-4058-BA06-026CC841F28E}" dt="2024-02-12T11:12:00.364" v="403" actId="1036"/>
        <pc:sldMkLst>
          <pc:docMk/>
          <pc:sldMk cId="586209950" sldId="365"/>
        </pc:sldMkLst>
        <pc:spChg chg="del">
          <ac:chgData name="David Cowell" userId="8c854f7f-d1d6-4058-999d-8d33c997d9fc" providerId="ADAL" clId="{635A7991-AEA2-4058-BA06-026CC841F28E}" dt="2024-02-12T11:10:55.657" v="370"/>
          <ac:spMkLst>
            <pc:docMk/>
            <pc:sldMk cId="586209950" sldId="365"/>
            <ac:spMk id="2" creationId="{B5676AD0-FBEC-F901-739A-94924879E9B3}"/>
          </ac:spMkLst>
        </pc:spChg>
        <pc:spChg chg="del mod ord">
          <ac:chgData name="David Cowell" userId="8c854f7f-d1d6-4058-999d-8d33c997d9fc" providerId="ADAL" clId="{635A7991-AEA2-4058-BA06-026CC841F28E}" dt="2024-02-12T11:11:05.102" v="372" actId="700"/>
          <ac:spMkLst>
            <pc:docMk/>
            <pc:sldMk cId="586209950" sldId="365"/>
            <ac:spMk id="3" creationId="{8154A752-D75F-7A98-32BB-83D1CEB5794D}"/>
          </ac:spMkLst>
        </pc:spChg>
        <pc:spChg chg="add del mod ord">
          <ac:chgData name="David Cowell" userId="8c854f7f-d1d6-4058-999d-8d33c997d9fc" providerId="ADAL" clId="{635A7991-AEA2-4058-BA06-026CC841F28E}" dt="2024-02-12T11:11:48.593" v="399" actId="700"/>
          <ac:spMkLst>
            <pc:docMk/>
            <pc:sldMk cId="586209950" sldId="365"/>
            <ac:spMk id="6" creationId="{A3233DF5-F57C-6E8B-0D7F-8BF7D616D27A}"/>
          </ac:spMkLst>
        </pc:spChg>
        <pc:picChg chg="add mod ord">
          <ac:chgData name="David Cowell" userId="8c854f7f-d1d6-4058-999d-8d33c997d9fc" providerId="ADAL" clId="{635A7991-AEA2-4058-BA06-026CC841F28E}" dt="2024-02-12T11:12:00.364" v="403" actId="1036"/>
          <ac:picMkLst>
            <pc:docMk/>
            <pc:sldMk cId="586209950" sldId="365"/>
            <ac:picMk id="5" creationId="{36AEBBF8-63E0-44F6-63BD-EF2D3C6F76F4}"/>
          </ac:picMkLst>
        </pc:picChg>
      </pc:sldChg>
      <pc:sldChg chg="add del">
        <pc:chgData name="David Cowell" userId="8c854f7f-d1d6-4058-999d-8d33c997d9fc" providerId="ADAL" clId="{635A7991-AEA2-4058-BA06-026CC841F28E}" dt="2024-02-12T10:48:07.699" v="64"/>
        <pc:sldMkLst>
          <pc:docMk/>
          <pc:sldMk cId="1196184349" sldId="365"/>
        </pc:sldMkLst>
      </pc:sldChg>
      <pc:sldChg chg="addSp delSp modSp new mod">
        <pc:chgData name="David Cowell" userId="8c854f7f-d1d6-4058-999d-8d33c997d9fc" providerId="ADAL" clId="{635A7991-AEA2-4058-BA06-026CC841F28E}" dt="2024-02-12T13:16:53.006" v="592" actId="12788"/>
        <pc:sldMkLst>
          <pc:docMk/>
          <pc:sldMk cId="1243037080" sldId="366"/>
        </pc:sldMkLst>
        <pc:spChg chg="add del mod">
          <ac:chgData name="David Cowell" userId="8c854f7f-d1d6-4058-999d-8d33c997d9fc" providerId="ADAL" clId="{635A7991-AEA2-4058-BA06-026CC841F28E}" dt="2024-02-12T11:24:58.269" v="547" actId="478"/>
          <ac:spMkLst>
            <pc:docMk/>
            <pc:sldMk cId="1243037080" sldId="366"/>
            <ac:spMk id="4" creationId="{112BB659-6D8B-0459-45C0-6A132CCA6C74}"/>
          </ac:spMkLst>
        </pc:spChg>
        <pc:picChg chg="add mod">
          <ac:chgData name="David Cowell" userId="8c854f7f-d1d6-4058-999d-8d33c997d9fc" providerId="ADAL" clId="{635A7991-AEA2-4058-BA06-026CC841F28E}" dt="2024-02-12T13:16:53.006" v="592" actId="12788"/>
          <ac:picMkLst>
            <pc:docMk/>
            <pc:sldMk cId="1243037080" sldId="366"/>
            <ac:picMk id="3" creationId="{A1A34147-B1E9-77A7-7D44-C1864AAB853F}"/>
          </ac:picMkLst>
        </pc:picChg>
      </pc:sldChg>
      <pc:sldChg chg="add del">
        <pc:chgData name="David Cowell" userId="8c854f7f-d1d6-4058-999d-8d33c997d9fc" providerId="ADAL" clId="{635A7991-AEA2-4058-BA06-026CC841F28E}" dt="2024-02-12T10:48:07.699" v="64"/>
        <pc:sldMkLst>
          <pc:docMk/>
          <pc:sldMk cId="3664671033" sldId="366"/>
        </pc:sldMkLst>
      </pc:sldChg>
      <pc:sldChg chg="add del">
        <pc:chgData name="David Cowell" userId="8c854f7f-d1d6-4058-999d-8d33c997d9fc" providerId="ADAL" clId="{635A7991-AEA2-4058-BA06-026CC841F28E}" dt="2024-02-12T10:48:07.699" v="64"/>
        <pc:sldMkLst>
          <pc:docMk/>
          <pc:sldMk cId="904422510" sldId="367"/>
        </pc:sldMkLst>
      </pc:sldChg>
      <pc:sldChg chg="addSp delSp modSp new del mod chgLayout">
        <pc:chgData name="David Cowell" userId="8c854f7f-d1d6-4058-999d-8d33c997d9fc" providerId="ADAL" clId="{635A7991-AEA2-4058-BA06-026CC841F28E}" dt="2024-02-12T13:19:49.360" v="691" actId="47"/>
        <pc:sldMkLst>
          <pc:docMk/>
          <pc:sldMk cId="2035716332" sldId="367"/>
        </pc:sldMkLst>
        <pc:spChg chg="del mod ord">
          <ac:chgData name="David Cowell" userId="8c854f7f-d1d6-4058-999d-8d33c997d9fc" providerId="ADAL" clId="{635A7991-AEA2-4058-BA06-026CC841F28E}" dt="2024-02-12T13:18:51.689" v="596" actId="700"/>
          <ac:spMkLst>
            <pc:docMk/>
            <pc:sldMk cId="2035716332" sldId="367"/>
            <ac:spMk id="2" creationId="{E1C1759B-D110-67B3-BD7A-93237F78A7BC}"/>
          </ac:spMkLst>
        </pc:spChg>
        <pc:spChg chg="del mod ord">
          <ac:chgData name="David Cowell" userId="8c854f7f-d1d6-4058-999d-8d33c997d9fc" providerId="ADAL" clId="{635A7991-AEA2-4058-BA06-026CC841F28E}" dt="2024-02-12T13:18:51.689" v="596" actId="700"/>
          <ac:spMkLst>
            <pc:docMk/>
            <pc:sldMk cId="2035716332" sldId="367"/>
            <ac:spMk id="3" creationId="{E626A52E-5666-BD93-B5EE-1FACC3F559D8}"/>
          </ac:spMkLst>
        </pc:spChg>
        <pc:spChg chg="add mod ord">
          <ac:chgData name="David Cowell" userId="8c854f7f-d1d6-4058-999d-8d33c997d9fc" providerId="ADAL" clId="{635A7991-AEA2-4058-BA06-026CC841F28E}" dt="2024-02-12T13:18:51.689" v="596" actId="700"/>
          <ac:spMkLst>
            <pc:docMk/>
            <pc:sldMk cId="2035716332" sldId="367"/>
            <ac:spMk id="4" creationId="{0678E13B-02BC-2C9A-07F9-D749EBD26382}"/>
          </ac:spMkLst>
        </pc:spChg>
        <pc:spChg chg="add mod ord">
          <ac:chgData name="David Cowell" userId="8c854f7f-d1d6-4058-999d-8d33c997d9fc" providerId="ADAL" clId="{635A7991-AEA2-4058-BA06-026CC841F28E}" dt="2024-02-12T13:18:51.689" v="596" actId="700"/>
          <ac:spMkLst>
            <pc:docMk/>
            <pc:sldMk cId="2035716332" sldId="367"/>
            <ac:spMk id="5" creationId="{069DC0F2-2A98-94F4-45EC-478BBC5D0E91}"/>
          </ac:spMkLst>
        </pc:spChg>
        <pc:spChg chg="add mod ord">
          <ac:chgData name="David Cowell" userId="8c854f7f-d1d6-4058-999d-8d33c997d9fc" providerId="ADAL" clId="{635A7991-AEA2-4058-BA06-026CC841F28E}" dt="2024-02-12T13:18:51.689" v="596" actId="700"/>
          <ac:spMkLst>
            <pc:docMk/>
            <pc:sldMk cId="2035716332" sldId="367"/>
            <ac:spMk id="6" creationId="{8CEED42D-B83E-B6F5-FAFE-19AE04B65FB1}"/>
          </ac:spMkLst>
        </pc:spChg>
        <pc:spChg chg="add mod ord">
          <ac:chgData name="David Cowell" userId="8c854f7f-d1d6-4058-999d-8d33c997d9fc" providerId="ADAL" clId="{635A7991-AEA2-4058-BA06-026CC841F28E}" dt="2024-02-12T13:18:51.689" v="596" actId="700"/>
          <ac:spMkLst>
            <pc:docMk/>
            <pc:sldMk cId="2035716332" sldId="367"/>
            <ac:spMk id="7" creationId="{448613FC-F0AC-E687-FD54-2D3E3A20C397}"/>
          </ac:spMkLst>
        </pc:spChg>
      </pc:sldChg>
      <pc:sldChg chg="addSp delSp modSp new mod chgLayout">
        <pc:chgData name="David Cowell" userId="8c854f7f-d1d6-4058-999d-8d33c997d9fc" providerId="ADAL" clId="{635A7991-AEA2-4058-BA06-026CC841F28E}" dt="2024-02-12T13:19:39.837" v="690" actId="20577"/>
        <pc:sldMkLst>
          <pc:docMk/>
          <pc:sldMk cId="1766842190" sldId="368"/>
        </pc:sldMkLst>
        <pc:spChg chg="del mod ord">
          <ac:chgData name="David Cowell" userId="8c854f7f-d1d6-4058-999d-8d33c997d9fc" providerId="ADAL" clId="{635A7991-AEA2-4058-BA06-026CC841F28E}" dt="2024-02-12T13:19:08.858" v="598" actId="700"/>
          <ac:spMkLst>
            <pc:docMk/>
            <pc:sldMk cId="1766842190" sldId="368"/>
            <ac:spMk id="2" creationId="{AE13D4BB-7F7C-4B1C-BBB2-165C7A14403B}"/>
          </ac:spMkLst>
        </pc:spChg>
        <pc:spChg chg="del mod ord">
          <ac:chgData name="David Cowell" userId="8c854f7f-d1d6-4058-999d-8d33c997d9fc" providerId="ADAL" clId="{635A7991-AEA2-4058-BA06-026CC841F28E}" dt="2024-02-12T13:19:08.858" v="598" actId="700"/>
          <ac:spMkLst>
            <pc:docMk/>
            <pc:sldMk cId="1766842190" sldId="368"/>
            <ac:spMk id="3" creationId="{4BA87126-969B-FDF4-1D9F-F82B5D2DB974}"/>
          </ac:spMkLst>
        </pc:spChg>
        <pc:spChg chg="add mod ord">
          <ac:chgData name="David Cowell" userId="8c854f7f-d1d6-4058-999d-8d33c997d9fc" providerId="ADAL" clId="{635A7991-AEA2-4058-BA06-026CC841F28E}" dt="2024-02-12T13:19:23.917" v="639" actId="20577"/>
          <ac:spMkLst>
            <pc:docMk/>
            <pc:sldMk cId="1766842190" sldId="368"/>
            <ac:spMk id="4" creationId="{9F4609DA-AFF4-5750-2D3A-456B11EE699D}"/>
          </ac:spMkLst>
        </pc:spChg>
        <pc:spChg chg="add mod ord">
          <ac:chgData name="David Cowell" userId="8c854f7f-d1d6-4058-999d-8d33c997d9fc" providerId="ADAL" clId="{635A7991-AEA2-4058-BA06-026CC841F28E}" dt="2024-02-12T13:19:39.837" v="690" actId="20577"/>
          <ac:spMkLst>
            <pc:docMk/>
            <pc:sldMk cId="1766842190" sldId="368"/>
            <ac:spMk id="5" creationId="{E365DE4E-3778-A66C-8A96-D37E71DD5B24}"/>
          </ac:spMkLst>
        </pc:spChg>
        <pc:spChg chg="add mod ord">
          <ac:chgData name="David Cowell" userId="8c854f7f-d1d6-4058-999d-8d33c997d9fc" providerId="ADAL" clId="{635A7991-AEA2-4058-BA06-026CC841F28E}" dt="2024-02-12T13:19:08.858" v="598" actId="700"/>
          <ac:spMkLst>
            <pc:docMk/>
            <pc:sldMk cId="1766842190" sldId="368"/>
            <ac:spMk id="6" creationId="{FD0F42FF-EABF-2CC3-7657-5DED360BE0A2}"/>
          </ac:spMkLst>
        </pc:spChg>
        <pc:spChg chg="add mod ord">
          <ac:chgData name="David Cowell" userId="8c854f7f-d1d6-4058-999d-8d33c997d9fc" providerId="ADAL" clId="{635A7991-AEA2-4058-BA06-026CC841F28E}" dt="2024-02-12T13:19:08.858" v="598" actId="700"/>
          <ac:spMkLst>
            <pc:docMk/>
            <pc:sldMk cId="1766842190" sldId="368"/>
            <ac:spMk id="7" creationId="{95E9EF35-B14E-AA02-96F2-158AF381DF4E}"/>
          </ac:spMkLst>
        </pc:spChg>
      </pc:sldChg>
      <pc:sldChg chg="add del">
        <pc:chgData name="David Cowell" userId="8c854f7f-d1d6-4058-999d-8d33c997d9fc" providerId="ADAL" clId="{635A7991-AEA2-4058-BA06-026CC841F28E}" dt="2024-02-12T10:48:07.699" v="64"/>
        <pc:sldMkLst>
          <pc:docMk/>
          <pc:sldMk cId="3189608516" sldId="368"/>
        </pc:sldMkLst>
      </pc:sldChg>
      <pc:sldChg chg="add del">
        <pc:chgData name="David Cowell" userId="8c854f7f-d1d6-4058-999d-8d33c997d9fc" providerId="ADAL" clId="{635A7991-AEA2-4058-BA06-026CC841F28E}" dt="2024-02-12T10:48:07.699" v="64"/>
        <pc:sldMkLst>
          <pc:docMk/>
          <pc:sldMk cId="716050867" sldId="369"/>
        </pc:sldMkLst>
      </pc:sldChg>
      <pc:sldChg chg="add del">
        <pc:chgData name="David Cowell" userId="8c854f7f-d1d6-4058-999d-8d33c997d9fc" providerId="ADAL" clId="{635A7991-AEA2-4058-BA06-026CC841F28E}" dt="2024-02-12T10:48:07.699" v="64"/>
        <pc:sldMkLst>
          <pc:docMk/>
          <pc:sldMk cId="2594679069" sldId="370"/>
        </pc:sldMkLst>
      </pc:sldChg>
      <pc:sldChg chg="add del">
        <pc:chgData name="David Cowell" userId="8c854f7f-d1d6-4058-999d-8d33c997d9fc" providerId="ADAL" clId="{635A7991-AEA2-4058-BA06-026CC841F28E}" dt="2024-02-12T10:48:07.699" v="64"/>
        <pc:sldMkLst>
          <pc:docMk/>
          <pc:sldMk cId="648745211" sldId="371"/>
        </pc:sldMkLst>
      </pc:sldChg>
      <pc:sldChg chg="add del">
        <pc:chgData name="David Cowell" userId="8c854f7f-d1d6-4058-999d-8d33c997d9fc" providerId="ADAL" clId="{635A7991-AEA2-4058-BA06-026CC841F28E}" dt="2024-02-12T10:48:07.699" v="64"/>
        <pc:sldMkLst>
          <pc:docMk/>
          <pc:sldMk cId="226769666" sldId="372"/>
        </pc:sldMkLst>
      </pc:sldChg>
      <pc:sldChg chg="add del">
        <pc:chgData name="David Cowell" userId="8c854f7f-d1d6-4058-999d-8d33c997d9fc" providerId="ADAL" clId="{635A7991-AEA2-4058-BA06-026CC841F28E}" dt="2024-02-12T10:48:07.699" v="64"/>
        <pc:sldMkLst>
          <pc:docMk/>
          <pc:sldMk cId="939625286" sldId="373"/>
        </pc:sldMkLst>
      </pc:sldChg>
    </pc:docChg>
  </pc:docChgLst>
  <pc:docChgLst>
    <pc:chgData name="David Cowell" userId="8c854f7f-d1d6-4058-999d-8d33c997d9fc" providerId="ADAL" clId="{1B1AB779-FC9A-41CB-BFB2-F3B48FA78B4B}"/>
    <pc:docChg chg="undo custSel addSld delSld modSld sldOrd delSection modSection">
      <pc:chgData name="David Cowell" userId="8c854f7f-d1d6-4058-999d-8d33c997d9fc" providerId="ADAL" clId="{1B1AB779-FC9A-41CB-BFB2-F3B48FA78B4B}" dt="2024-02-19T13:45:12.784" v="4042" actId="20577"/>
      <pc:docMkLst>
        <pc:docMk/>
      </pc:docMkLst>
      <pc:sldChg chg="del mod modShow">
        <pc:chgData name="David Cowell" userId="8c854f7f-d1d6-4058-999d-8d33c997d9fc" providerId="ADAL" clId="{1B1AB779-FC9A-41CB-BFB2-F3B48FA78B4B}" dt="2024-02-18T23:34:20.995" v="2032" actId="47"/>
        <pc:sldMkLst>
          <pc:docMk/>
          <pc:sldMk cId="2639714239" sldId="283"/>
        </pc:sldMkLst>
      </pc:sldChg>
      <pc:sldChg chg="modSp mod">
        <pc:chgData name="David Cowell" userId="8c854f7f-d1d6-4058-999d-8d33c997d9fc" providerId="ADAL" clId="{1B1AB779-FC9A-41CB-BFB2-F3B48FA78B4B}" dt="2024-02-19T13:45:12.784" v="4042" actId="20577"/>
        <pc:sldMkLst>
          <pc:docMk/>
          <pc:sldMk cId="3263472396" sldId="313"/>
        </pc:sldMkLst>
        <pc:spChg chg="mod">
          <ac:chgData name="David Cowell" userId="8c854f7f-d1d6-4058-999d-8d33c997d9fc" providerId="ADAL" clId="{1B1AB779-FC9A-41CB-BFB2-F3B48FA78B4B}" dt="2024-02-19T13:45:12.784" v="4042" actId="20577"/>
          <ac:spMkLst>
            <pc:docMk/>
            <pc:sldMk cId="3263472396" sldId="313"/>
            <ac:spMk id="3" creationId="{00000000-0000-0000-0000-000000000000}"/>
          </ac:spMkLst>
        </pc:spChg>
      </pc:sldChg>
      <pc:sldChg chg="del mod modShow">
        <pc:chgData name="David Cowell" userId="8c854f7f-d1d6-4058-999d-8d33c997d9fc" providerId="ADAL" clId="{1B1AB779-FC9A-41CB-BFB2-F3B48FA78B4B}" dt="2024-02-18T23:33:57.961" v="2031" actId="47"/>
        <pc:sldMkLst>
          <pc:docMk/>
          <pc:sldMk cId="694351876" sldId="316"/>
        </pc:sldMkLst>
      </pc:sldChg>
      <pc:sldChg chg="del">
        <pc:chgData name="David Cowell" userId="8c854f7f-d1d6-4058-999d-8d33c997d9fc" providerId="ADAL" clId="{1B1AB779-FC9A-41CB-BFB2-F3B48FA78B4B}" dt="2024-02-18T21:27:36.105" v="0" actId="47"/>
        <pc:sldMkLst>
          <pc:docMk/>
          <pc:sldMk cId="2614528154" sldId="317"/>
        </pc:sldMkLst>
      </pc:sldChg>
      <pc:sldChg chg="del">
        <pc:chgData name="David Cowell" userId="8c854f7f-d1d6-4058-999d-8d33c997d9fc" providerId="ADAL" clId="{1B1AB779-FC9A-41CB-BFB2-F3B48FA78B4B}" dt="2024-02-18T21:27:36.105" v="0" actId="47"/>
        <pc:sldMkLst>
          <pc:docMk/>
          <pc:sldMk cId="535351641" sldId="318"/>
        </pc:sldMkLst>
      </pc:sldChg>
      <pc:sldChg chg="modSp mod ord">
        <pc:chgData name="David Cowell" userId="8c854f7f-d1d6-4058-999d-8d33c997d9fc" providerId="ADAL" clId="{1B1AB779-FC9A-41CB-BFB2-F3B48FA78B4B}" dt="2024-02-19T13:22:03.772" v="4014" actId="20578"/>
        <pc:sldMkLst>
          <pc:docMk/>
          <pc:sldMk cId="3224363681" sldId="321"/>
        </pc:sldMkLst>
        <pc:picChg chg="mod">
          <ac:chgData name="David Cowell" userId="8c854f7f-d1d6-4058-999d-8d33c997d9fc" providerId="ADAL" clId="{1B1AB779-FC9A-41CB-BFB2-F3B48FA78B4B}" dt="2024-02-19T09:01:29.957" v="3764" actId="12788"/>
          <ac:picMkLst>
            <pc:docMk/>
            <pc:sldMk cId="3224363681" sldId="321"/>
            <ac:picMk id="5" creationId="{F4DC2517-BB43-4230-8793-29E7B7247A4F}"/>
          </ac:picMkLst>
        </pc:picChg>
      </pc:sldChg>
      <pc:sldChg chg="modSp mod">
        <pc:chgData name="David Cowell" userId="8c854f7f-d1d6-4058-999d-8d33c997d9fc" providerId="ADAL" clId="{1B1AB779-FC9A-41CB-BFB2-F3B48FA78B4B}" dt="2024-02-19T09:01:22.074" v="3763" actId="12788"/>
        <pc:sldMkLst>
          <pc:docMk/>
          <pc:sldMk cId="3638661726" sldId="322"/>
        </pc:sldMkLst>
        <pc:picChg chg="mod">
          <ac:chgData name="David Cowell" userId="8c854f7f-d1d6-4058-999d-8d33c997d9fc" providerId="ADAL" clId="{1B1AB779-FC9A-41CB-BFB2-F3B48FA78B4B}" dt="2024-02-19T09:01:22.074" v="3763" actId="12788"/>
          <ac:picMkLst>
            <pc:docMk/>
            <pc:sldMk cId="3638661726" sldId="322"/>
            <ac:picMk id="6" creationId="{2EE7E25B-6F69-46F7-83BD-7D12F3347C23}"/>
          </ac:picMkLst>
        </pc:picChg>
      </pc:sldChg>
      <pc:sldChg chg="del">
        <pc:chgData name="David Cowell" userId="8c854f7f-d1d6-4058-999d-8d33c997d9fc" providerId="ADAL" clId="{1B1AB779-FC9A-41CB-BFB2-F3B48FA78B4B}" dt="2024-02-18T21:27:36.105" v="0" actId="47"/>
        <pc:sldMkLst>
          <pc:docMk/>
          <pc:sldMk cId="125240021" sldId="323"/>
        </pc:sldMkLst>
      </pc:sldChg>
      <pc:sldChg chg="del">
        <pc:chgData name="David Cowell" userId="8c854f7f-d1d6-4058-999d-8d33c997d9fc" providerId="ADAL" clId="{1B1AB779-FC9A-41CB-BFB2-F3B48FA78B4B}" dt="2024-02-18T22:56:53.665" v="1358" actId="47"/>
        <pc:sldMkLst>
          <pc:docMk/>
          <pc:sldMk cId="786164259" sldId="325"/>
        </pc:sldMkLst>
      </pc:sldChg>
      <pc:sldChg chg="del">
        <pc:chgData name="David Cowell" userId="8c854f7f-d1d6-4058-999d-8d33c997d9fc" providerId="ADAL" clId="{1B1AB779-FC9A-41CB-BFB2-F3B48FA78B4B}" dt="2024-02-18T21:27:36.105" v="0" actId="47"/>
        <pc:sldMkLst>
          <pc:docMk/>
          <pc:sldMk cId="2698863397" sldId="331"/>
        </pc:sldMkLst>
      </pc:sldChg>
      <pc:sldChg chg="mod modShow">
        <pc:chgData name="David Cowell" userId="8c854f7f-d1d6-4058-999d-8d33c997d9fc" providerId="ADAL" clId="{1B1AB779-FC9A-41CB-BFB2-F3B48FA78B4B}" dt="2024-02-18T23:34:30.730" v="2033" actId="729"/>
        <pc:sldMkLst>
          <pc:docMk/>
          <pc:sldMk cId="2274435962" sldId="332"/>
        </pc:sldMkLst>
      </pc:sldChg>
      <pc:sldChg chg="del mod modShow">
        <pc:chgData name="David Cowell" userId="8c854f7f-d1d6-4058-999d-8d33c997d9fc" providerId="ADAL" clId="{1B1AB779-FC9A-41CB-BFB2-F3B48FA78B4B}" dt="2024-02-18T22:24:57.065" v="596" actId="47"/>
        <pc:sldMkLst>
          <pc:docMk/>
          <pc:sldMk cId="1237518621" sldId="334"/>
        </pc:sldMkLst>
      </pc:sldChg>
      <pc:sldChg chg="del mod modShow">
        <pc:chgData name="David Cowell" userId="8c854f7f-d1d6-4058-999d-8d33c997d9fc" providerId="ADAL" clId="{1B1AB779-FC9A-41CB-BFB2-F3B48FA78B4B}" dt="2024-02-18T22:24:56.086" v="595" actId="47"/>
        <pc:sldMkLst>
          <pc:docMk/>
          <pc:sldMk cId="2926316981" sldId="335"/>
        </pc:sldMkLst>
      </pc:sldChg>
      <pc:sldChg chg="addSp delSp modSp mod ord">
        <pc:chgData name="David Cowell" userId="8c854f7f-d1d6-4058-999d-8d33c997d9fc" providerId="ADAL" clId="{1B1AB779-FC9A-41CB-BFB2-F3B48FA78B4B}" dt="2024-02-19T09:10:24.914" v="3934" actId="1037"/>
        <pc:sldMkLst>
          <pc:docMk/>
          <pc:sldMk cId="3795546734" sldId="336"/>
        </pc:sldMkLst>
        <pc:spChg chg="del mod ord">
          <ac:chgData name="David Cowell" userId="8c854f7f-d1d6-4058-999d-8d33c997d9fc" providerId="ADAL" clId="{1B1AB779-FC9A-41CB-BFB2-F3B48FA78B4B}" dt="2024-02-18T21:45:13.015" v="134" actId="478"/>
          <ac:spMkLst>
            <pc:docMk/>
            <pc:sldMk cId="3795546734" sldId="336"/>
            <ac:spMk id="2" creationId="{91CAC4A2-D84B-4244-90E0-325D18571949}"/>
          </ac:spMkLst>
        </pc:spChg>
        <pc:spChg chg="add del mod">
          <ac:chgData name="David Cowell" userId="8c854f7f-d1d6-4058-999d-8d33c997d9fc" providerId="ADAL" clId="{1B1AB779-FC9A-41CB-BFB2-F3B48FA78B4B}" dt="2024-02-18T21:44:37.678" v="127" actId="478"/>
          <ac:spMkLst>
            <pc:docMk/>
            <pc:sldMk cId="3795546734" sldId="336"/>
            <ac:spMk id="3" creationId="{C320C01C-9549-91B7-EBDD-FEE643AC848B}"/>
          </ac:spMkLst>
        </pc:spChg>
        <pc:spChg chg="add del mod">
          <ac:chgData name="David Cowell" userId="8c854f7f-d1d6-4058-999d-8d33c997d9fc" providerId="ADAL" clId="{1B1AB779-FC9A-41CB-BFB2-F3B48FA78B4B}" dt="2024-02-18T21:36:08.492" v="73" actId="478"/>
          <ac:spMkLst>
            <pc:docMk/>
            <pc:sldMk cId="3795546734" sldId="336"/>
            <ac:spMk id="5" creationId="{780374D9-7D3D-FC33-0D7F-9DA2AF5CAE57}"/>
          </ac:spMkLst>
        </pc:spChg>
        <pc:spChg chg="mod">
          <ac:chgData name="David Cowell" userId="8c854f7f-d1d6-4058-999d-8d33c997d9fc" providerId="ADAL" clId="{1B1AB779-FC9A-41CB-BFB2-F3B48FA78B4B}" dt="2024-02-18T21:55:16.114" v="147" actId="1076"/>
          <ac:spMkLst>
            <pc:docMk/>
            <pc:sldMk cId="3795546734" sldId="336"/>
            <ac:spMk id="9" creationId="{9A420C01-02D1-4602-D288-87603C3CAC3C}"/>
          </ac:spMkLst>
        </pc:spChg>
        <pc:spChg chg="add del">
          <ac:chgData name="David Cowell" userId="8c854f7f-d1d6-4058-999d-8d33c997d9fc" providerId="ADAL" clId="{1B1AB779-FC9A-41CB-BFB2-F3B48FA78B4B}" dt="2024-02-18T22:04:18.304" v="208" actId="478"/>
          <ac:spMkLst>
            <pc:docMk/>
            <pc:sldMk cId="3795546734" sldId="336"/>
            <ac:spMk id="12" creationId="{FC734ACC-84B0-91E5-114F-C723624EFE46}"/>
          </ac:spMkLst>
        </pc:spChg>
        <pc:spChg chg="add mod">
          <ac:chgData name="David Cowell" userId="8c854f7f-d1d6-4058-999d-8d33c997d9fc" providerId="ADAL" clId="{1B1AB779-FC9A-41CB-BFB2-F3B48FA78B4B}" dt="2024-02-19T09:08:07.360" v="3866" actId="14100"/>
          <ac:spMkLst>
            <pc:docMk/>
            <pc:sldMk cId="3795546734" sldId="336"/>
            <ac:spMk id="13" creationId="{4ABB5411-C3AB-349C-3472-B150590C844A}"/>
          </ac:spMkLst>
        </pc:spChg>
        <pc:spChg chg="add mod">
          <ac:chgData name="David Cowell" userId="8c854f7f-d1d6-4058-999d-8d33c997d9fc" providerId="ADAL" clId="{1B1AB779-FC9A-41CB-BFB2-F3B48FA78B4B}" dt="2024-02-19T09:10:24.914" v="3934" actId="1037"/>
          <ac:spMkLst>
            <pc:docMk/>
            <pc:sldMk cId="3795546734" sldId="336"/>
            <ac:spMk id="14" creationId="{F3FCEBBB-7576-C58B-3309-786383283203}"/>
          </ac:spMkLst>
        </pc:spChg>
        <pc:picChg chg="add del mod">
          <ac:chgData name="David Cowell" userId="8c854f7f-d1d6-4058-999d-8d33c997d9fc" providerId="ADAL" clId="{1B1AB779-FC9A-41CB-BFB2-F3B48FA78B4B}" dt="2024-02-19T09:07:21.500" v="3863" actId="478"/>
          <ac:picMkLst>
            <pc:docMk/>
            <pc:sldMk cId="3795546734" sldId="336"/>
            <ac:picMk id="2" creationId="{D7E40A49-A01D-9A26-A7BC-AF7A5191F19D}"/>
          </ac:picMkLst>
        </pc:picChg>
        <pc:picChg chg="add mod ord">
          <ac:chgData name="David Cowell" userId="8c854f7f-d1d6-4058-999d-8d33c997d9fc" providerId="ADAL" clId="{1B1AB779-FC9A-41CB-BFB2-F3B48FA78B4B}" dt="2024-02-19T09:06:38.423" v="3860" actId="1440"/>
          <ac:picMkLst>
            <pc:docMk/>
            <pc:sldMk cId="3795546734" sldId="336"/>
            <ac:picMk id="7" creationId="{8BE2F0DF-ADB9-9648-5571-72250C69F7E3}"/>
          </ac:picMkLst>
        </pc:picChg>
        <pc:picChg chg="mod">
          <ac:chgData name="David Cowell" userId="8c854f7f-d1d6-4058-999d-8d33c997d9fc" providerId="ADAL" clId="{1B1AB779-FC9A-41CB-BFB2-F3B48FA78B4B}" dt="2024-02-18T21:44:42.935" v="128" actId="1076"/>
          <ac:picMkLst>
            <pc:docMk/>
            <pc:sldMk cId="3795546734" sldId="336"/>
            <ac:picMk id="8" creationId="{7BF88C37-EACA-05AB-28D6-AA846F13AAC5}"/>
          </ac:picMkLst>
        </pc:picChg>
        <pc:picChg chg="add mod modCrop">
          <ac:chgData name="David Cowell" userId="8c854f7f-d1d6-4058-999d-8d33c997d9fc" providerId="ADAL" clId="{1B1AB779-FC9A-41CB-BFB2-F3B48FA78B4B}" dt="2024-02-19T09:06:41.672" v="3861" actId="1440"/>
          <ac:picMkLst>
            <pc:docMk/>
            <pc:sldMk cId="3795546734" sldId="336"/>
            <ac:picMk id="11" creationId="{95141639-FF25-E7C8-1161-DD1B33270A44}"/>
          </ac:picMkLst>
        </pc:picChg>
      </pc:sldChg>
      <pc:sldChg chg="del">
        <pc:chgData name="David Cowell" userId="8c854f7f-d1d6-4058-999d-8d33c997d9fc" providerId="ADAL" clId="{1B1AB779-FC9A-41CB-BFB2-F3B48FA78B4B}" dt="2024-02-18T21:27:46.066" v="1" actId="47"/>
        <pc:sldMkLst>
          <pc:docMk/>
          <pc:sldMk cId="1268067296" sldId="337"/>
        </pc:sldMkLst>
      </pc:sldChg>
      <pc:sldChg chg="del">
        <pc:chgData name="David Cowell" userId="8c854f7f-d1d6-4058-999d-8d33c997d9fc" providerId="ADAL" clId="{1B1AB779-FC9A-41CB-BFB2-F3B48FA78B4B}" dt="2024-02-18T21:27:46.066" v="1" actId="47"/>
        <pc:sldMkLst>
          <pc:docMk/>
          <pc:sldMk cId="1404379248" sldId="338"/>
        </pc:sldMkLst>
      </pc:sldChg>
      <pc:sldChg chg="del">
        <pc:chgData name="David Cowell" userId="8c854f7f-d1d6-4058-999d-8d33c997d9fc" providerId="ADAL" clId="{1B1AB779-FC9A-41CB-BFB2-F3B48FA78B4B}" dt="2024-02-18T21:27:36.105" v="0" actId="47"/>
        <pc:sldMkLst>
          <pc:docMk/>
          <pc:sldMk cId="3604114576" sldId="346"/>
        </pc:sldMkLst>
      </pc:sldChg>
      <pc:sldChg chg="delSp mod ord">
        <pc:chgData name="David Cowell" userId="8c854f7f-d1d6-4058-999d-8d33c997d9fc" providerId="ADAL" clId="{1B1AB779-FC9A-41CB-BFB2-F3B48FA78B4B}" dt="2024-02-18T22:54:14.864" v="1353" actId="478"/>
        <pc:sldMkLst>
          <pc:docMk/>
          <pc:sldMk cId="2043679163" sldId="347"/>
        </pc:sldMkLst>
        <pc:picChg chg="del">
          <ac:chgData name="David Cowell" userId="8c854f7f-d1d6-4058-999d-8d33c997d9fc" providerId="ADAL" clId="{1B1AB779-FC9A-41CB-BFB2-F3B48FA78B4B}" dt="2024-02-18T22:54:13.305" v="1351" actId="478"/>
          <ac:picMkLst>
            <pc:docMk/>
            <pc:sldMk cId="2043679163" sldId="347"/>
            <ac:picMk id="5" creationId="{875FFA26-F7FF-7E2B-0C1C-9F001586DF5A}"/>
          </ac:picMkLst>
        </pc:picChg>
        <pc:picChg chg="del">
          <ac:chgData name="David Cowell" userId="8c854f7f-d1d6-4058-999d-8d33c997d9fc" providerId="ADAL" clId="{1B1AB779-FC9A-41CB-BFB2-F3B48FA78B4B}" dt="2024-02-18T22:54:14.864" v="1353" actId="478"/>
          <ac:picMkLst>
            <pc:docMk/>
            <pc:sldMk cId="2043679163" sldId="347"/>
            <ac:picMk id="6" creationId="{2A35B44C-EB87-8049-27C9-42671749ED20}"/>
          </ac:picMkLst>
        </pc:picChg>
        <pc:picChg chg="del">
          <ac:chgData name="David Cowell" userId="8c854f7f-d1d6-4058-999d-8d33c997d9fc" providerId="ADAL" clId="{1B1AB779-FC9A-41CB-BFB2-F3B48FA78B4B}" dt="2024-02-18T22:54:14.186" v="1352" actId="478"/>
          <ac:picMkLst>
            <pc:docMk/>
            <pc:sldMk cId="2043679163" sldId="347"/>
            <ac:picMk id="7" creationId="{7F039240-7A27-3163-4F7C-992404DA3AFD}"/>
          </ac:picMkLst>
        </pc:picChg>
      </pc:sldChg>
      <pc:sldChg chg="del">
        <pc:chgData name="David Cowell" userId="8c854f7f-d1d6-4058-999d-8d33c997d9fc" providerId="ADAL" clId="{1B1AB779-FC9A-41CB-BFB2-F3B48FA78B4B}" dt="2024-02-18T22:56:53.665" v="1358" actId="47"/>
        <pc:sldMkLst>
          <pc:docMk/>
          <pc:sldMk cId="3936092144" sldId="348"/>
        </pc:sldMkLst>
      </pc:sldChg>
      <pc:sldChg chg="addSp delSp modSp mod ord">
        <pc:chgData name="David Cowell" userId="8c854f7f-d1d6-4058-999d-8d33c997d9fc" providerId="ADAL" clId="{1B1AB779-FC9A-41CB-BFB2-F3B48FA78B4B}" dt="2024-02-18T22:12:24.052" v="459" actId="12788"/>
        <pc:sldMkLst>
          <pc:docMk/>
          <pc:sldMk cId="3229054538" sldId="350"/>
        </pc:sldMkLst>
        <pc:spChg chg="mod">
          <ac:chgData name="David Cowell" userId="8c854f7f-d1d6-4058-999d-8d33c997d9fc" providerId="ADAL" clId="{1B1AB779-FC9A-41CB-BFB2-F3B48FA78B4B}" dt="2024-02-18T22:12:05.828" v="455" actId="6549"/>
          <ac:spMkLst>
            <pc:docMk/>
            <pc:sldMk cId="3229054538" sldId="350"/>
            <ac:spMk id="2" creationId="{C2A0506C-48ED-8DD1-23BB-149B43E7557C}"/>
          </ac:spMkLst>
        </pc:spChg>
        <pc:spChg chg="mod">
          <ac:chgData name="David Cowell" userId="8c854f7f-d1d6-4058-999d-8d33c997d9fc" providerId="ADAL" clId="{1B1AB779-FC9A-41CB-BFB2-F3B48FA78B4B}" dt="2024-02-18T22:12:12.016" v="457" actId="1036"/>
          <ac:spMkLst>
            <pc:docMk/>
            <pc:sldMk cId="3229054538" sldId="350"/>
            <ac:spMk id="6" creationId="{076F0B3B-4726-5781-9E5B-F5EC39B1C3DA}"/>
          </ac:spMkLst>
        </pc:spChg>
        <pc:spChg chg="add mod">
          <ac:chgData name="David Cowell" userId="8c854f7f-d1d6-4058-999d-8d33c997d9fc" providerId="ADAL" clId="{1B1AB779-FC9A-41CB-BFB2-F3B48FA78B4B}" dt="2024-02-18T22:10:40.127" v="372" actId="164"/>
          <ac:spMkLst>
            <pc:docMk/>
            <pc:sldMk cId="3229054538" sldId="350"/>
            <ac:spMk id="31" creationId="{C05B963B-2BF2-D1EF-015A-D4C41DEF926C}"/>
          </ac:spMkLst>
        </pc:spChg>
        <pc:spChg chg="add mod">
          <ac:chgData name="David Cowell" userId="8c854f7f-d1d6-4058-999d-8d33c997d9fc" providerId="ADAL" clId="{1B1AB779-FC9A-41CB-BFB2-F3B48FA78B4B}" dt="2024-02-18T22:10:40.127" v="372" actId="164"/>
          <ac:spMkLst>
            <pc:docMk/>
            <pc:sldMk cId="3229054538" sldId="350"/>
            <ac:spMk id="32" creationId="{65019280-2D9B-0F0E-D680-F4449E3B391D}"/>
          </ac:spMkLst>
        </pc:spChg>
        <pc:spChg chg="mod">
          <ac:chgData name="David Cowell" userId="8c854f7f-d1d6-4058-999d-8d33c997d9fc" providerId="ADAL" clId="{1B1AB779-FC9A-41CB-BFB2-F3B48FA78B4B}" dt="2024-02-18T22:10:42.900" v="373"/>
          <ac:spMkLst>
            <pc:docMk/>
            <pc:sldMk cId="3229054538" sldId="350"/>
            <ac:spMk id="38" creationId="{7FE80E14-1EEB-2214-5EA5-569F969D1E95}"/>
          </ac:spMkLst>
        </pc:spChg>
        <pc:spChg chg="mod">
          <ac:chgData name="David Cowell" userId="8c854f7f-d1d6-4058-999d-8d33c997d9fc" providerId="ADAL" clId="{1B1AB779-FC9A-41CB-BFB2-F3B48FA78B4B}" dt="2024-02-18T22:10:42.900" v="373"/>
          <ac:spMkLst>
            <pc:docMk/>
            <pc:sldMk cId="3229054538" sldId="350"/>
            <ac:spMk id="39" creationId="{D6F99E5B-7396-4D9B-B394-ECCB2BC9D085}"/>
          </ac:spMkLst>
        </pc:spChg>
        <pc:grpChg chg="add mod">
          <ac:chgData name="David Cowell" userId="8c854f7f-d1d6-4058-999d-8d33c997d9fc" providerId="ADAL" clId="{1B1AB779-FC9A-41CB-BFB2-F3B48FA78B4B}" dt="2024-02-18T22:12:12.016" v="457" actId="1036"/>
          <ac:grpSpMkLst>
            <pc:docMk/>
            <pc:sldMk cId="3229054538" sldId="350"/>
            <ac:grpSpMk id="35" creationId="{7A9A3B0A-00FB-8819-483C-512EF21A9703}"/>
          </ac:grpSpMkLst>
        </pc:grpChg>
        <pc:grpChg chg="add mod">
          <ac:chgData name="David Cowell" userId="8c854f7f-d1d6-4058-999d-8d33c997d9fc" providerId="ADAL" clId="{1B1AB779-FC9A-41CB-BFB2-F3B48FA78B4B}" dt="2024-02-18T22:12:12.016" v="457" actId="1036"/>
          <ac:grpSpMkLst>
            <pc:docMk/>
            <pc:sldMk cId="3229054538" sldId="350"/>
            <ac:grpSpMk id="36" creationId="{E99573F6-A410-27CC-BFC5-8FFCAB895254}"/>
          </ac:grpSpMkLst>
        </pc:grpChg>
        <pc:picChg chg="mod">
          <ac:chgData name="David Cowell" userId="8c854f7f-d1d6-4058-999d-8d33c997d9fc" providerId="ADAL" clId="{1B1AB779-FC9A-41CB-BFB2-F3B48FA78B4B}" dt="2024-02-18T22:12:24.052" v="459" actId="12788"/>
          <ac:picMkLst>
            <pc:docMk/>
            <pc:sldMk cId="3229054538" sldId="350"/>
            <ac:picMk id="4" creationId="{D8D7E454-4ECA-874C-9A30-43F494281A71}"/>
          </ac:picMkLst>
        </pc:picChg>
        <pc:picChg chg="mod">
          <ac:chgData name="David Cowell" userId="8c854f7f-d1d6-4058-999d-8d33c997d9fc" providerId="ADAL" clId="{1B1AB779-FC9A-41CB-BFB2-F3B48FA78B4B}" dt="2024-02-18T22:12:12.016" v="457" actId="1036"/>
          <ac:picMkLst>
            <pc:docMk/>
            <pc:sldMk cId="3229054538" sldId="350"/>
            <ac:picMk id="5" creationId="{875FFA26-F7FF-7E2B-0C1C-9F001586DF5A}"/>
          </ac:picMkLst>
        </pc:picChg>
        <pc:cxnChg chg="del mod">
          <ac:chgData name="David Cowell" userId="8c854f7f-d1d6-4058-999d-8d33c997d9fc" providerId="ADAL" clId="{1B1AB779-FC9A-41CB-BFB2-F3B48FA78B4B}" dt="2024-02-18T22:07:09.196" v="310" actId="478"/>
          <ac:cxnSpMkLst>
            <pc:docMk/>
            <pc:sldMk cId="3229054538" sldId="350"/>
            <ac:cxnSpMk id="8" creationId="{DCD38567-1176-64D3-85C2-FB98D8C8C1FC}"/>
          </ac:cxnSpMkLst>
        </pc:cxnChg>
        <pc:cxnChg chg="add del mod">
          <ac:chgData name="David Cowell" userId="8c854f7f-d1d6-4058-999d-8d33c997d9fc" providerId="ADAL" clId="{1B1AB779-FC9A-41CB-BFB2-F3B48FA78B4B}" dt="2024-02-18T22:07:06.195" v="309" actId="478"/>
          <ac:cxnSpMkLst>
            <pc:docMk/>
            <pc:sldMk cId="3229054538" sldId="350"/>
            <ac:cxnSpMk id="10" creationId="{CDA52A32-096E-A491-B71E-E3A0984E7C2E}"/>
          </ac:cxnSpMkLst>
        </pc:cxnChg>
        <pc:cxnChg chg="del">
          <ac:chgData name="David Cowell" userId="8c854f7f-d1d6-4058-999d-8d33c997d9fc" providerId="ADAL" clId="{1B1AB779-FC9A-41CB-BFB2-F3B48FA78B4B}" dt="2024-02-18T22:06:39.343" v="242" actId="478"/>
          <ac:cxnSpMkLst>
            <pc:docMk/>
            <pc:sldMk cId="3229054538" sldId="350"/>
            <ac:cxnSpMk id="11" creationId="{81681404-56A7-0F56-89C5-5AE7BB1912AD}"/>
          </ac:cxnSpMkLst>
        </pc:cxnChg>
        <pc:cxnChg chg="del">
          <ac:chgData name="David Cowell" userId="8c854f7f-d1d6-4058-999d-8d33c997d9fc" providerId="ADAL" clId="{1B1AB779-FC9A-41CB-BFB2-F3B48FA78B4B}" dt="2024-02-18T22:06:40.640" v="243" actId="478"/>
          <ac:cxnSpMkLst>
            <pc:docMk/>
            <pc:sldMk cId="3229054538" sldId="350"/>
            <ac:cxnSpMk id="12" creationId="{DCBC57B9-F8B2-833D-C86B-AB6032FBEC16}"/>
          </ac:cxnSpMkLst>
        </pc:cxnChg>
        <pc:cxnChg chg="add del mod">
          <ac:chgData name="David Cowell" userId="8c854f7f-d1d6-4058-999d-8d33c997d9fc" providerId="ADAL" clId="{1B1AB779-FC9A-41CB-BFB2-F3B48FA78B4B}" dt="2024-02-18T22:07:49.225" v="316" actId="478"/>
          <ac:cxnSpMkLst>
            <pc:docMk/>
            <pc:sldMk cId="3229054538" sldId="350"/>
            <ac:cxnSpMk id="14" creationId="{FA211CCB-02D3-FE8C-ECF3-D91FA913C8DC}"/>
          </ac:cxnSpMkLst>
        </pc:cxnChg>
        <pc:cxnChg chg="add del mod">
          <ac:chgData name="David Cowell" userId="8c854f7f-d1d6-4058-999d-8d33c997d9fc" providerId="ADAL" clId="{1B1AB779-FC9A-41CB-BFB2-F3B48FA78B4B}" dt="2024-02-18T22:09:16.304" v="335" actId="478"/>
          <ac:cxnSpMkLst>
            <pc:docMk/>
            <pc:sldMk cId="3229054538" sldId="350"/>
            <ac:cxnSpMk id="20" creationId="{5E7B821A-23D3-1B99-7165-8E6BE7EDE501}"/>
          </ac:cxnSpMkLst>
        </pc:cxnChg>
        <pc:cxnChg chg="add mod">
          <ac:chgData name="David Cowell" userId="8c854f7f-d1d6-4058-999d-8d33c997d9fc" providerId="ADAL" clId="{1B1AB779-FC9A-41CB-BFB2-F3B48FA78B4B}" dt="2024-02-18T22:10:40.127" v="372" actId="164"/>
          <ac:cxnSpMkLst>
            <pc:docMk/>
            <pc:sldMk cId="3229054538" sldId="350"/>
            <ac:cxnSpMk id="30" creationId="{8DB4C415-3DF4-3003-65E2-B063C31853B2}"/>
          </ac:cxnSpMkLst>
        </pc:cxnChg>
        <pc:cxnChg chg="mod">
          <ac:chgData name="David Cowell" userId="8c854f7f-d1d6-4058-999d-8d33c997d9fc" providerId="ADAL" clId="{1B1AB779-FC9A-41CB-BFB2-F3B48FA78B4B}" dt="2024-02-18T22:10:42.900" v="373"/>
          <ac:cxnSpMkLst>
            <pc:docMk/>
            <pc:sldMk cId="3229054538" sldId="350"/>
            <ac:cxnSpMk id="37" creationId="{97516B06-EA70-0C42-5853-DE363711296A}"/>
          </ac:cxnSpMkLst>
        </pc:cxnChg>
      </pc:sldChg>
      <pc:sldChg chg="addSp delSp modSp mod ord">
        <pc:chgData name="David Cowell" userId="8c854f7f-d1d6-4058-999d-8d33c997d9fc" providerId="ADAL" clId="{1B1AB779-FC9A-41CB-BFB2-F3B48FA78B4B}" dt="2024-02-19T09:14:45.634" v="3979" actId="1035"/>
        <pc:sldMkLst>
          <pc:docMk/>
          <pc:sldMk cId="1681753456" sldId="351"/>
        </pc:sldMkLst>
        <pc:spChg chg="mod">
          <ac:chgData name="David Cowell" userId="8c854f7f-d1d6-4058-999d-8d33c997d9fc" providerId="ADAL" clId="{1B1AB779-FC9A-41CB-BFB2-F3B48FA78B4B}" dt="2024-02-18T22:40:28.965" v="1026" actId="6549"/>
          <ac:spMkLst>
            <pc:docMk/>
            <pc:sldMk cId="1681753456" sldId="351"/>
            <ac:spMk id="2" creationId="{C2A0506C-48ED-8DD1-23BB-149B43E7557C}"/>
          </ac:spMkLst>
        </pc:spChg>
        <pc:spChg chg="mod">
          <ac:chgData name="David Cowell" userId="8c854f7f-d1d6-4058-999d-8d33c997d9fc" providerId="ADAL" clId="{1B1AB779-FC9A-41CB-BFB2-F3B48FA78B4B}" dt="2024-02-18T22:41:04.233" v="1048" actId="20577"/>
          <ac:spMkLst>
            <pc:docMk/>
            <pc:sldMk cId="1681753456" sldId="351"/>
            <ac:spMk id="6" creationId="{076F0B3B-4726-5781-9E5B-F5EC39B1C3DA}"/>
          </ac:spMkLst>
        </pc:spChg>
        <pc:graphicFrameChg chg="add mod modGraphic">
          <ac:chgData name="David Cowell" userId="8c854f7f-d1d6-4058-999d-8d33c997d9fc" providerId="ADAL" clId="{1B1AB779-FC9A-41CB-BFB2-F3B48FA78B4B}" dt="2024-02-19T09:14:09.712" v="3969" actId="1076"/>
          <ac:graphicFrameMkLst>
            <pc:docMk/>
            <pc:sldMk cId="1681753456" sldId="351"/>
            <ac:graphicFrameMk id="4" creationId="{686E7570-3D78-033D-633E-C04C39F0A152}"/>
          </ac:graphicFrameMkLst>
        </pc:graphicFrameChg>
        <pc:picChg chg="del">
          <ac:chgData name="David Cowell" userId="8c854f7f-d1d6-4058-999d-8d33c997d9fc" providerId="ADAL" clId="{1B1AB779-FC9A-41CB-BFB2-F3B48FA78B4B}" dt="2024-02-18T22:40:20.907" v="1022" actId="478"/>
          <ac:picMkLst>
            <pc:docMk/>
            <pc:sldMk cId="1681753456" sldId="351"/>
            <ac:picMk id="4" creationId="{D8D7E454-4ECA-874C-9A30-43F494281A71}"/>
          </ac:picMkLst>
        </pc:picChg>
        <pc:picChg chg="mod">
          <ac:chgData name="David Cowell" userId="8c854f7f-d1d6-4058-999d-8d33c997d9fc" providerId="ADAL" clId="{1B1AB779-FC9A-41CB-BFB2-F3B48FA78B4B}" dt="2024-02-19T09:14:45.634" v="3979" actId="1035"/>
          <ac:picMkLst>
            <pc:docMk/>
            <pc:sldMk cId="1681753456" sldId="351"/>
            <ac:picMk id="5" creationId="{875FFA26-F7FF-7E2B-0C1C-9F001586DF5A}"/>
          </ac:picMkLst>
        </pc:picChg>
      </pc:sldChg>
      <pc:sldChg chg="add del">
        <pc:chgData name="David Cowell" userId="8c854f7f-d1d6-4058-999d-8d33c997d9fc" providerId="ADAL" clId="{1B1AB779-FC9A-41CB-BFB2-F3B48FA78B4B}" dt="2024-02-19T00:36:49.951" v="3697"/>
        <pc:sldMkLst>
          <pc:docMk/>
          <pc:sldMk cId="3018333211" sldId="355"/>
        </pc:sldMkLst>
      </pc:sldChg>
      <pc:sldChg chg="del mod modShow">
        <pc:chgData name="David Cowell" userId="8c854f7f-d1d6-4058-999d-8d33c997d9fc" providerId="ADAL" clId="{1B1AB779-FC9A-41CB-BFB2-F3B48FA78B4B}" dt="2024-02-18T23:33:57.961" v="2031" actId="47"/>
        <pc:sldMkLst>
          <pc:docMk/>
          <pc:sldMk cId="716050867" sldId="357"/>
        </pc:sldMkLst>
      </pc:sldChg>
      <pc:sldChg chg="addSp modSp mod chgLayout">
        <pc:chgData name="David Cowell" userId="8c854f7f-d1d6-4058-999d-8d33c997d9fc" providerId="ADAL" clId="{1B1AB779-FC9A-41CB-BFB2-F3B48FA78B4B}" dt="2024-02-18T23:36:04.565" v="2163" actId="12788"/>
        <pc:sldMkLst>
          <pc:docMk/>
          <pc:sldMk cId="2594679069" sldId="358"/>
        </pc:sldMkLst>
        <pc:spChg chg="add mod">
          <ac:chgData name="David Cowell" userId="8c854f7f-d1d6-4058-999d-8d33c997d9fc" providerId="ADAL" clId="{1B1AB779-FC9A-41CB-BFB2-F3B48FA78B4B}" dt="2024-02-18T23:36:04.565" v="2163" actId="12788"/>
          <ac:spMkLst>
            <pc:docMk/>
            <pc:sldMk cId="2594679069" sldId="358"/>
            <ac:spMk id="2" creationId="{775F0D50-CD8E-EC87-A046-3981D2B858C8}"/>
          </ac:spMkLst>
        </pc:spChg>
        <pc:spChg chg="mod ord">
          <ac:chgData name="David Cowell" userId="8c854f7f-d1d6-4058-999d-8d33c997d9fc" providerId="ADAL" clId="{1B1AB779-FC9A-41CB-BFB2-F3B48FA78B4B}" dt="2024-02-18T23:34:59.340" v="2043" actId="700"/>
          <ac:spMkLst>
            <pc:docMk/>
            <pc:sldMk cId="2594679069" sldId="358"/>
            <ac:spMk id="3" creationId="{5849291A-4DDB-3B07-6960-BB52DE2E5CB0}"/>
          </ac:spMkLst>
        </pc:spChg>
        <pc:picChg chg="mod ord modCrop">
          <ac:chgData name="David Cowell" userId="8c854f7f-d1d6-4058-999d-8d33c997d9fc" providerId="ADAL" clId="{1B1AB779-FC9A-41CB-BFB2-F3B48FA78B4B}" dt="2024-02-18T23:34:59.340" v="2043" actId="700"/>
          <ac:picMkLst>
            <pc:docMk/>
            <pc:sldMk cId="2594679069" sldId="358"/>
            <ac:picMk id="5" creationId="{C6B86996-DB33-3D3C-21E6-771F0E454BAF}"/>
          </ac:picMkLst>
        </pc:picChg>
      </pc:sldChg>
      <pc:sldChg chg="addSp delSp modSp mod">
        <pc:chgData name="David Cowell" userId="8c854f7f-d1d6-4058-999d-8d33c997d9fc" providerId="ADAL" clId="{1B1AB779-FC9A-41CB-BFB2-F3B48FA78B4B}" dt="2024-02-18T22:22:48.859" v="469" actId="167"/>
        <pc:sldMkLst>
          <pc:docMk/>
          <pc:sldMk cId="648745211" sldId="359"/>
        </pc:sldMkLst>
        <pc:spChg chg="add mod">
          <ac:chgData name="David Cowell" userId="8c854f7f-d1d6-4058-999d-8d33c997d9fc" providerId="ADAL" clId="{1B1AB779-FC9A-41CB-BFB2-F3B48FA78B4B}" dt="2024-02-18T22:22:45.596" v="467" actId="478"/>
          <ac:spMkLst>
            <pc:docMk/>
            <pc:sldMk cId="648745211" sldId="359"/>
            <ac:spMk id="6" creationId="{17E08E08-77CC-6F9B-84BA-5C2CC6593153}"/>
          </ac:spMkLst>
        </pc:spChg>
        <pc:picChg chg="del">
          <ac:chgData name="David Cowell" userId="8c854f7f-d1d6-4058-999d-8d33c997d9fc" providerId="ADAL" clId="{1B1AB779-FC9A-41CB-BFB2-F3B48FA78B4B}" dt="2024-02-18T22:22:45.596" v="467" actId="478"/>
          <ac:picMkLst>
            <pc:docMk/>
            <pc:sldMk cId="648745211" sldId="359"/>
            <ac:picMk id="5" creationId="{C6B86996-DB33-3D3C-21E6-771F0E454BAF}"/>
          </ac:picMkLst>
        </pc:picChg>
        <pc:picChg chg="add mod ord">
          <ac:chgData name="David Cowell" userId="8c854f7f-d1d6-4058-999d-8d33c997d9fc" providerId="ADAL" clId="{1B1AB779-FC9A-41CB-BFB2-F3B48FA78B4B}" dt="2024-02-18T22:22:48.859" v="469" actId="167"/>
          <ac:picMkLst>
            <pc:docMk/>
            <pc:sldMk cId="648745211" sldId="359"/>
            <ac:picMk id="7" creationId="{1A223D1B-BBAA-9BC0-FFE4-F9398F3879E6}"/>
          </ac:picMkLst>
        </pc:picChg>
      </pc:sldChg>
      <pc:sldChg chg="del mod modShow">
        <pc:chgData name="David Cowell" userId="8c854f7f-d1d6-4058-999d-8d33c997d9fc" providerId="ADAL" clId="{1B1AB779-FC9A-41CB-BFB2-F3B48FA78B4B}" dt="2024-02-18T22:24:58.098" v="597" actId="47"/>
        <pc:sldMkLst>
          <pc:docMk/>
          <pc:sldMk cId="226769666" sldId="360"/>
        </pc:sldMkLst>
      </pc:sldChg>
      <pc:sldChg chg="addSp delSp modSp mod">
        <pc:chgData name="David Cowell" userId="8c854f7f-d1d6-4058-999d-8d33c997d9fc" providerId="ADAL" clId="{1B1AB779-FC9A-41CB-BFB2-F3B48FA78B4B}" dt="2024-02-18T22:24:40.421" v="594" actId="166"/>
        <pc:sldMkLst>
          <pc:docMk/>
          <pc:sldMk cId="939625286" sldId="361"/>
        </pc:sldMkLst>
        <pc:spChg chg="add del mod">
          <ac:chgData name="David Cowell" userId="8c854f7f-d1d6-4058-999d-8d33c997d9fc" providerId="ADAL" clId="{1B1AB779-FC9A-41CB-BFB2-F3B48FA78B4B}" dt="2024-02-18T22:23:38.404" v="475" actId="478"/>
          <ac:spMkLst>
            <pc:docMk/>
            <pc:sldMk cId="939625286" sldId="361"/>
            <ac:spMk id="8" creationId="{7F345079-9AB3-CE83-CC86-0780FCB510C0}"/>
          </ac:spMkLst>
        </pc:spChg>
        <pc:picChg chg="add mod ord">
          <ac:chgData name="David Cowell" userId="8c854f7f-d1d6-4058-999d-8d33c997d9fc" providerId="ADAL" clId="{1B1AB779-FC9A-41CB-BFB2-F3B48FA78B4B}" dt="2024-02-18T22:24:19.300" v="572" actId="167"/>
          <ac:picMkLst>
            <pc:docMk/>
            <pc:sldMk cId="939625286" sldId="361"/>
            <ac:picMk id="2" creationId="{D31DB784-375A-AEB2-CE97-7450AC936F81}"/>
          </ac:picMkLst>
        </pc:picChg>
        <pc:picChg chg="del">
          <ac:chgData name="David Cowell" userId="8c854f7f-d1d6-4058-999d-8d33c997d9fc" providerId="ADAL" clId="{1B1AB779-FC9A-41CB-BFB2-F3B48FA78B4B}" dt="2024-02-18T22:23:27.415" v="474" actId="478"/>
          <ac:picMkLst>
            <pc:docMk/>
            <pc:sldMk cId="939625286" sldId="361"/>
            <ac:picMk id="5" creationId="{C6B86996-DB33-3D3C-21E6-771F0E454BAF}"/>
          </ac:picMkLst>
        </pc:picChg>
        <pc:picChg chg="del">
          <ac:chgData name="David Cowell" userId="8c854f7f-d1d6-4058-999d-8d33c997d9fc" providerId="ADAL" clId="{1B1AB779-FC9A-41CB-BFB2-F3B48FA78B4B}" dt="2024-02-18T22:23:22.984" v="472" actId="478"/>
          <ac:picMkLst>
            <pc:docMk/>
            <pc:sldMk cId="939625286" sldId="361"/>
            <ac:picMk id="7" creationId="{2351D603-72E1-51E0-9FF7-CAC7035DF9AE}"/>
          </ac:picMkLst>
        </pc:picChg>
        <pc:picChg chg="mod ord">
          <ac:chgData name="David Cowell" userId="8c854f7f-d1d6-4058-999d-8d33c997d9fc" providerId="ADAL" clId="{1B1AB779-FC9A-41CB-BFB2-F3B48FA78B4B}" dt="2024-02-18T22:24:26.878" v="586" actId="1035"/>
          <ac:picMkLst>
            <pc:docMk/>
            <pc:sldMk cId="939625286" sldId="361"/>
            <ac:picMk id="9" creationId="{3FC6CA52-24E7-2EDE-039D-50C6797E4A0A}"/>
          </ac:picMkLst>
        </pc:picChg>
        <pc:picChg chg="mod ord">
          <ac:chgData name="David Cowell" userId="8c854f7f-d1d6-4058-999d-8d33c997d9fc" providerId="ADAL" clId="{1B1AB779-FC9A-41CB-BFB2-F3B48FA78B4B}" dt="2024-02-18T22:24:36.215" v="593" actId="166"/>
          <ac:picMkLst>
            <pc:docMk/>
            <pc:sldMk cId="939625286" sldId="361"/>
            <ac:picMk id="10" creationId="{B476FEEF-2652-35CF-EA00-9C8F397EEC9F}"/>
          </ac:picMkLst>
        </pc:picChg>
        <pc:picChg chg="mod ord">
          <ac:chgData name="David Cowell" userId="8c854f7f-d1d6-4058-999d-8d33c997d9fc" providerId="ADAL" clId="{1B1AB779-FC9A-41CB-BFB2-F3B48FA78B4B}" dt="2024-02-18T22:24:40.421" v="594" actId="166"/>
          <ac:picMkLst>
            <pc:docMk/>
            <pc:sldMk cId="939625286" sldId="361"/>
            <ac:picMk id="14" creationId="{BA2379BB-448B-DA6F-5AE6-BA0300D5D9F0}"/>
          </ac:picMkLst>
        </pc:picChg>
      </pc:sldChg>
      <pc:sldChg chg="del">
        <pc:chgData name="David Cowell" userId="8c854f7f-d1d6-4058-999d-8d33c997d9fc" providerId="ADAL" clId="{1B1AB779-FC9A-41CB-BFB2-F3B48FA78B4B}" dt="2024-02-18T21:27:36.105" v="0" actId="47"/>
        <pc:sldMkLst>
          <pc:docMk/>
          <pc:sldMk cId="3747587213" sldId="362"/>
        </pc:sldMkLst>
      </pc:sldChg>
      <pc:sldChg chg="modSp mod ord">
        <pc:chgData name="David Cowell" userId="8c854f7f-d1d6-4058-999d-8d33c997d9fc" providerId="ADAL" clId="{1B1AB779-FC9A-41CB-BFB2-F3B48FA78B4B}" dt="2024-02-18T22:36:24.499" v="958" actId="6549"/>
        <pc:sldMkLst>
          <pc:docMk/>
          <pc:sldMk cId="3040999738" sldId="363"/>
        </pc:sldMkLst>
        <pc:spChg chg="mod">
          <ac:chgData name="David Cowell" userId="8c854f7f-d1d6-4058-999d-8d33c997d9fc" providerId="ADAL" clId="{1B1AB779-FC9A-41CB-BFB2-F3B48FA78B4B}" dt="2024-02-18T21:30:15.650" v="28" actId="13926"/>
          <ac:spMkLst>
            <pc:docMk/>
            <pc:sldMk cId="3040999738" sldId="363"/>
            <ac:spMk id="2" creationId="{E6620769-539E-5DA0-487A-52BC02AE154A}"/>
          </ac:spMkLst>
        </pc:spChg>
        <pc:spChg chg="mod">
          <ac:chgData name="David Cowell" userId="8c854f7f-d1d6-4058-999d-8d33c997d9fc" providerId="ADAL" clId="{1B1AB779-FC9A-41CB-BFB2-F3B48FA78B4B}" dt="2024-02-18T22:36:24.499" v="958" actId="6549"/>
          <ac:spMkLst>
            <pc:docMk/>
            <pc:sldMk cId="3040999738" sldId="363"/>
            <ac:spMk id="3" creationId="{E682BAB2-6EA4-88E4-249D-8B374556BC1F}"/>
          </ac:spMkLst>
        </pc:spChg>
      </pc:sldChg>
      <pc:sldChg chg="add del">
        <pc:chgData name="David Cowell" userId="8c854f7f-d1d6-4058-999d-8d33c997d9fc" providerId="ADAL" clId="{1B1AB779-FC9A-41CB-BFB2-F3B48FA78B4B}" dt="2024-02-18T22:27:23.830" v="600"/>
        <pc:sldMkLst>
          <pc:docMk/>
          <pc:sldMk cId="4119482205" sldId="364"/>
        </pc:sldMkLst>
      </pc:sldChg>
      <pc:sldChg chg="del mod modShow">
        <pc:chgData name="David Cowell" userId="8c854f7f-d1d6-4058-999d-8d33c997d9fc" providerId="ADAL" clId="{1B1AB779-FC9A-41CB-BFB2-F3B48FA78B4B}" dt="2024-02-18T23:33:57.961" v="2031" actId="47"/>
        <pc:sldMkLst>
          <pc:docMk/>
          <pc:sldMk cId="586209950" sldId="365"/>
        </pc:sldMkLst>
      </pc:sldChg>
      <pc:sldChg chg="addSp delSp modSp new mod ord">
        <pc:chgData name="David Cowell" userId="8c854f7f-d1d6-4058-999d-8d33c997d9fc" providerId="ADAL" clId="{1B1AB779-FC9A-41CB-BFB2-F3B48FA78B4B}" dt="2024-02-18T23:22:32.929" v="1827" actId="20577"/>
        <pc:sldMkLst>
          <pc:docMk/>
          <pc:sldMk cId="563192740" sldId="366"/>
        </pc:sldMkLst>
        <pc:spChg chg="del">
          <ac:chgData name="David Cowell" userId="8c854f7f-d1d6-4058-999d-8d33c997d9fc" providerId="ADAL" clId="{1B1AB779-FC9A-41CB-BFB2-F3B48FA78B4B}" dt="2024-02-18T21:29:11.315" v="25" actId="22"/>
          <ac:spMkLst>
            <pc:docMk/>
            <pc:sldMk cId="563192740" sldId="366"/>
            <ac:spMk id="2" creationId="{0B315F08-6428-0D44-123B-898931E6170C}"/>
          </ac:spMkLst>
        </pc:spChg>
        <pc:spChg chg="mod">
          <ac:chgData name="David Cowell" userId="8c854f7f-d1d6-4058-999d-8d33c997d9fc" providerId="ADAL" clId="{1B1AB779-FC9A-41CB-BFB2-F3B48FA78B4B}" dt="2024-02-18T23:22:32.929" v="1827" actId="20577"/>
          <ac:spMkLst>
            <pc:docMk/>
            <pc:sldMk cId="563192740" sldId="366"/>
            <ac:spMk id="3" creationId="{3A80EDA6-5750-C70F-7ABA-70E7D4AA661D}"/>
          </ac:spMkLst>
        </pc:spChg>
        <pc:picChg chg="add mod ord">
          <ac:chgData name="David Cowell" userId="8c854f7f-d1d6-4058-999d-8d33c997d9fc" providerId="ADAL" clId="{1B1AB779-FC9A-41CB-BFB2-F3B48FA78B4B}" dt="2024-02-18T21:29:11.315" v="25" actId="22"/>
          <ac:picMkLst>
            <pc:docMk/>
            <pc:sldMk cId="563192740" sldId="366"/>
            <ac:picMk id="5" creationId="{8DB30D8B-7393-5F08-E93B-36573058E85D}"/>
          </ac:picMkLst>
        </pc:picChg>
      </pc:sldChg>
      <pc:sldChg chg="del">
        <pc:chgData name="David Cowell" userId="8c854f7f-d1d6-4058-999d-8d33c997d9fc" providerId="ADAL" clId="{1B1AB779-FC9A-41CB-BFB2-F3B48FA78B4B}" dt="2024-02-18T21:27:36.105" v="0" actId="47"/>
        <pc:sldMkLst>
          <pc:docMk/>
          <pc:sldMk cId="1243037080" sldId="366"/>
        </pc:sldMkLst>
      </pc:sldChg>
      <pc:sldChg chg="addSp delSp modSp new mod modClrScheme chgLayout">
        <pc:chgData name="David Cowell" userId="8c854f7f-d1d6-4058-999d-8d33c997d9fc" providerId="ADAL" clId="{1B1AB779-FC9A-41CB-BFB2-F3B48FA78B4B}" dt="2024-02-18T22:00:59.628" v="189" actId="12789"/>
        <pc:sldMkLst>
          <pc:docMk/>
          <pc:sldMk cId="2353708030" sldId="367"/>
        </pc:sldMkLst>
        <pc:spChg chg="del">
          <ac:chgData name="David Cowell" userId="8c854f7f-d1d6-4058-999d-8d33c997d9fc" providerId="ADAL" clId="{1B1AB779-FC9A-41CB-BFB2-F3B48FA78B4B}" dt="2024-02-18T21:57:11.438" v="150" actId="700"/>
          <ac:spMkLst>
            <pc:docMk/>
            <pc:sldMk cId="2353708030" sldId="367"/>
            <ac:spMk id="2" creationId="{51886E82-F022-FF10-BCCD-635F707B0F06}"/>
          </ac:spMkLst>
        </pc:spChg>
        <pc:spChg chg="del">
          <ac:chgData name="David Cowell" userId="8c854f7f-d1d6-4058-999d-8d33c997d9fc" providerId="ADAL" clId="{1B1AB779-FC9A-41CB-BFB2-F3B48FA78B4B}" dt="2024-02-18T21:57:11.438" v="150" actId="700"/>
          <ac:spMkLst>
            <pc:docMk/>
            <pc:sldMk cId="2353708030" sldId="367"/>
            <ac:spMk id="3" creationId="{721E2553-7467-E48C-1E66-1167F303B5B9}"/>
          </ac:spMkLst>
        </pc:spChg>
        <pc:picChg chg="add mod">
          <ac:chgData name="David Cowell" userId="8c854f7f-d1d6-4058-999d-8d33c997d9fc" providerId="ADAL" clId="{1B1AB779-FC9A-41CB-BFB2-F3B48FA78B4B}" dt="2024-02-18T22:00:59.628" v="189" actId="12789"/>
          <ac:picMkLst>
            <pc:docMk/>
            <pc:sldMk cId="2353708030" sldId="367"/>
            <ac:picMk id="5" creationId="{7D90C2A9-AAC4-5216-2367-64326D1A2F2D}"/>
          </ac:picMkLst>
        </pc:picChg>
      </pc:sldChg>
      <pc:sldChg chg="del">
        <pc:chgData name="David Cowell" userId="8c854f7f-d1d6-4058-999d-8d33c997d9fc" providerId="ADAL" clId="{1B1AB779-FC9A-41CB-BFB2-F3B48FA78B4B}" dt="2024-02-18T21:27:46.066" v="1" actId="47"/>
        <pc:sldMkLst>
          <pc:docMk/>
          <pc:sldMk cId="1766842190" sldId="368"/>
        </pc:sldMkLst>
      </pc:sldChg>
      <pc:sldChg chg="addSp modSp new mod">
        <pc:chgData name="David Cowell" userId="8c854f7f-d1d6-4058-999d-8d33c997d9fc" providerId="ADAL" clId="{1B1AB779-FC9A-41CB-BFB2-F3B48FA78B4B}" dt="2024-02-19T09:11:06.756" v="3939" actId="1037"/>
        <pc:sldMkLst>
          <pc:docMk/>
          <pc:sldMk cId="3220232077" sldId="368"/>
        </pc:sldMkLst>
        <pc:picChg chg="add mod">
          <ac:chgData name="David Cowell" userId="8c854f7f-d1d6-4058-999d-8d33c997d9fc" providerId="ADAL" clId="{1B1AB779-FC9A-41CB-BFB2-F3B48FA78B4B}" dt="2024-02-18T22:02:44.346" v="204" actId="1038"/>
          <ac:picMkLst>
            <pc:docMk/>
            <pc:sldMk cId="3220232077" sldId="368"/>
            <ac:picMk id="3" creationId="{939CD879-4A43-1385-7EF8-49DAFA3B2827}"/>
          </ac:picMkLst>
        </pc:picChg>
        <pc:picChg chg="add mod ord modCrop">
          <ac:chgData name="David Cowell" userId="8c854f7f-d1d6-4058-999d-8d33c997d9fc" providerId="ADAL" clId="{1B1AB779-FC9A-41CB-BFB2-F3B48FA78B4B}" dt="2024-02-19T09:10:52.731" v="3935" actId="732"/>
          <ac:picMkLst>
            <pc:docMk/>
            <pc:sldMk cId="3220232077" sldId="368"/>
            <ac:picMk id="5" creationId="{E7511918-A138-DC1E-A198-AA2D388BD1AA}"/>
          </ac:picMkLst>
        </pc:picChg>
        <pc:cxnChg chg="add mod">
          <ac:chgData name="David Cowell" userId="8c854f7f-d1d6-4058-999d-8d33c997d9fc" providerId="ADAL" clId="{1B1AB779-FC9A-41CB-BFB2-F3B48FA78B4B}" dt="2024-02-19T09:11:06.756" v="3939" actId="1037"/>
          <ac:cxnSpMkLst>
            <pc:docMk/>
            <pc:sldMk cId="3220232077" sldId="368"/>
            <ac:cxnSpMk id="7" creationId="{676B1639-A8D5-5A0E-6021-BFB2A7F39EAE}"/>
          </ac:cxnSpMkLst>
        </pc:cxnChg>
      </pc:sldChg>
      <pc:sldChg chg="addSp delSp modSp new mod">
        <pc:chgData name="David Cowell" userId="8c854f7f-d1d6-4058-999d-8d33c997d9fc" providerId="ADAL" clId="{1B1AB779-FC9A-41CB-BFB2-F3B48FA78B4B}" dt="2024-02-18T23:32:15.618" v="2024" actId="1076"/>
        <pc:sldMkLst>
          <pc:docMk/>
          <pc:sldMk cId="4191812468" sldId="369"/>
        </pc:sldMkLst>
        <pc:spChg chg="mod">
          <ac:chgData name="David Cowell" userId="8c854f7f-d1d6-4058-999d-8d33c997d9fc" providerId="ADAL" clId="{1B1AB779-FC9A-41CB-BFB2-F3B48FA78B4B}" dt="2024-02-18T23:32:15.618" v="2024" actId="1076"/>
          <ac:spMkLst>
            <pc:docMk/>
            <pc:sldMk cId="4191812468" sldId="369"/>
            <ac:spMk id="2" creationId="{054D5AB8-9295-8BB8-E57C-7F5784CCC09E}"/>
          </ac:spMkLst>
        </pc:spChg>
        <pc:spChg chg="mod">
          <ac:chgData name="David Cowell" userId="8c854f7f-d1d6-4058-999d-8d33c997d9fc" providerId="ADAL" clId="{1B1AB779-FC9A-41CB-BFB2-F3B48FA78B4B}" dt="2024-02-18T23:22:41.429" v="1828"/>
          <ac:spMkLst>
            <pc:docMk/>
            <pc:sldMk cId="4191812468" sldId="369"/>
            <ac:spMk id="3" creationId="{9723E6AB-F8B8-2959-8ED8-40CC1EEBC560}"/>
          </ac:spMkLst>
        </pc:spChg>
        <pc:spChg chg="add mod">
          <ac:chgData name="David Cowell" userId="8c854f7f-d1d6-4058-999d-8d33c997d9fc" providerId="ADAL" clId="{1B1AB779-FC9A-41CB-BFB2-F3B48FA78B4B}" dt="2024-02-18T23:22:03.532" v="1780" actId="207"/>
          <ac:spMkLst>
            <pc:docMk/>
            <pc:sldMk cId="4191812468" sldId="369"/>
            <ac:spMk id="4" creationId="{1245A908-8A7A-7C58-81BF-F8FEAC9B37DA}"/>
          </ac:spMkLst>
        </pc:spChg>
        <pc:spChg chg="add mod">
          <ac:chgData name="David Cowell" userId="8c854f7f-d1d6-4058-999d-8d33c997d9fc" providerId="ADAL" clId="{1B1AB779-FC9A-41CB-BFB2-F3B48FA78B4B}" dt="2024-02-18T23:22:03.532" v="1780" actId="207"/>
          <ac:spMkLst>
            <pc:docMk/>
            <pc:sldMk cId="4191812468" sldId="369"/>
            <ac:spMk id="5" creationId="{05F9CB93-5D25-03FA-DBA4-D90F3FFFC10B}"/>
          </ac:spMkLst>
        </pc:spChg>
        <pc:spChg chg="add mod">
          <ac:chgData name="David Cowell" userId="8c854f7f-d1d6-4058-999d-8d33c997d9fc" providerId="ADAL" clId="{1B1AB779-FC9A-41CB-BFB2-F3B48FA78B4B}" dt="2024-02-18T23:22:03.532" v="1780" actId="207"/>
          <ac:spMkLst>
            <pc:docMk/>
            <pc:sldMk cId="4191812468" sldId="369"/>
            <ac:spMk id="6" creationId="{F37BAA1D-6D8C-63BA-89A7-DC0E8CFF4986}"/>
          </ac:spMkLst>
        </pc:spChg>
        <pc:spChg chg="add mod">
          <ac:chgData name="David Cowell" userId="8c854f7f-d1d6-4058-999d-8d33c997d9fc" providerId="ADAL" clId="{1B1AB779-FC9A-41CB-BFB2-F3B48FA78B4B}" dt="2024-02-18T23:24:41.947" v="1897" actId="1036"/>
          <ac:spMkLst>
            <pc:docMk/>
            <pc:sldMk cId="4191812468" sldId="369"/>
            <ac:spMk id="7" creationId="{03FDAB9D-141C-6E35-93C3-8D9B126A1E94}"/>
          </ac:spMkLst>
        </pc:spChg>
        <pc:spChg chg="add mod">
          <ac:chgData name="David Cowell" userId="8c854f7f-d1d6-4058-999d-8d33c997d9fc" providerId="ADAL" clId="{1B1AB779-FC9A-41CB-BFB2-F3B48FA78B4B}" dt="2024-02-18T23:23:46.011" v="1883" actId="14100"/>
          <ac:spMkLst>
            <pc:docMk/>
            <pc:sldMk cId="4191812468" sldId="369"/>
            <ac:spMk id="8" creationId="{833EFFFE-2A00-DBA3-66A9-05C554B6FF5B}"/>
          </ac:spMkLst>
        </pc:spChg>
        <pc:spChg chg="add mod">
          <ac:chgData name="David Cowell" userId="8c854f7f-d1d6-4058-999d-8d33c997d9fc" providerId="ADAL" clId="{1B1AB779-FC9A-41CB-BFB2-F3B48FA78B4B}" dt="2024-02-18T23:22:03.532" v="1780" actId="207"/>
          <ac:spMkLst>
            <pc:docMk/>
            <pc:sldMk cId="4191812468" sldId="369"/>
            <ac:spMk id="27" creationId="{5E27E8F9-1A63-91B7-3522-FC50DFCBE183}"/>
          </ac:spMkLst>
        </pc:spChg>
        <pc:spChg chg="add mod">
          <ac:chgData name="David Cowell" userId="8c854f7f-d1d6-4058-999d-8d33c997d9fc" providerId="ADAL" clId="{1B1AB779-FC9A-41CB-BFB2-F3B48FA78B4B}" dt="2024-02-18T23:23:10.476" v="1836" actId="1076"/>
          <ac:spMkLst>
            <pc:docMk/>
            <pc:sldMk cId="4191812468" sldId="369"/>
            <ac:spMk id="48" creationId="{B7CA0A66-F8CB-6190-CDBD-2057C92A6FDC}"/>
          </ac:spMkLst>
        </pc:spChg>
        <pc:spChg chg="add mod">
          <ac:chgData name="David Cowell" userId="8c854f7f-d1d6-4058-999d-8d33c997d9fc" providerId="ADAL" clId="{1B1AB779-FC9A-41CB-BFB2-F3B48FA78B4B}" dt="2024-02-18T23:31:35.644" v="2021" actId="122"/>
          <ac:spMkLst>
            <pc:docMk/>
            <pc:sldMk cId="4191812468" sldId="369"/>
            <ac:spMk id="49" creationId="{67D4011E-6824-D809-B3C1-A32BCDD8DA40}"/>
          </ac:spMkLst>
        </pc:spChg>
        <pc:spChg chg="add mod">
          <ac:chgData name="David Cowell" userId="8c854f7f-d1d6-4058-999d-8d33c997d9fc" providerId="ADAL" clId="{1B1AB779-FC9A-41CB-BFB2-F3B48FA78B4B}" dt="2024-02-18T23:31:11.914" v="2016" actId="20577"/>
          <ac:spMkLst>
            <pc:docMk/>
            <pc:sldMk cId="4191812468" sldId="369"/>
            <ac:spMk id="52" creationId="{79C0EDF7-4D62-8CC1-BA2B-CC8B0E362CEF}"/>
          </ac:spMkLst>
        </pc:spChg>
        <pc:spChg chg="add mod">
          <ac:chgData name="David Cowell" userId="8c854f7f-d1d6-4058-999d-8d33c997d9fc" providerId="ADAL" clId="{1B1AB779-FC9A-41CB-BFB2-F3B48FA78B4B}" dt="2024-02-18T23:30:43.149" v="2009" actId="20577"/>
          <ac:spMkLst>
            <pc:docMk/>
            <pc:sldMk cId="4191812468" sldId="369"/>
            <ac:spMk id="53" creationId="{2309D5D8-334A-42B7-4023-AC6AE0EBB2E1}"/>
          </ac:spMkLst>
        </pc:spChg>
        <pc:spChg chg="add mod">
          <ac:chgData name="David Cowell" userId="8c854f7f-d1d6-4058-999d-8d33c997d9fc" providerId="ADAL" clId="{1B1AB779-FC9A-41CB-BFB2-F3B48FA78B4B}" dt="2024-02-18T23:31:49.603" v="2023" actId="207"/>
          <ac:spMkLst>
            <pc:docMk/>
            <pc:sldMk cId="4191812468" sldId="369"/>
            <ac:spMk id="64" creationId="{A55C5B51-4AC5-EC60-624A-73D20D6D3778}"/>
          </ac:spMkLst>
        </pc:spChg>
        <pc:spChg chg="add mod">
          <ac:chgData name="David Cowell" userId="8c854f7f-d1d6-4058-999d-8d33c997d9fc" providerId="ADAL" clId="{1B1AB779-FC9A-41CB-BFB2-F3B48FA78B4B}" dt="2024-02-18T23:30:55.358" v="2011" actId="207"/>
          <ac:spMkLst>
            <pc:docMk/>
            <pc:sldMk cId="4191812468" sldId="369"/>
            <ac:spMk id="66" creationId="{F23A3C91-A7AD-1AAD-7CA6-C84FBC05EFBA}"/>
          </ac:spMkLst>
        </pc:spChg>
        <pc:spChg chg="add del mod">
          <ac:chgData name="David Cowell" userId="8c854f7f-d1d6-4058-999d-8d33c997d9fc" providerId="ADAL" clId="{1B1AB779-FC9A-41CB-BFB2-F3B48FA78B4B}" dt="2024-02-18T23:30:37.965" v="2003" actId="478"/>
          <ac:spMkLst>
            <pc:docMk/>
            <pc:sldMk cId="4191812468" sldId="369"/>
            <ac:spMk id="67" creationId="{8AE6C446-020C-2BC4-B136-B32D9DE19790}"/>
          </ac:spMkLst>
        </pc:spChg>
        <pc:grpChg chg="add mod">
          <ac:chgData name="David Cowell" userId="8c854f7f-d1d6-4058-999d-8d33c997d9fc" providerId="ADAL" clId="{1B1AB779-FC9A-41CB-BFB2-F3B48FA78B4B}" dt="2024-02-18T23:29:18.126" v="1928" actId="14100"/>
          <ac:grpSpMkLst>
            <pc:docMk/>
            <pc:sldMk cId="4191812468" sldId="369"/>
            <ac:grpSpMk id="63" creationId="{5212690B-B442-00CE-D008-4DE2EF27160F}"/>
          </ac:grpSpMkLst>
        </pc:grpChg>
        <pc:cxnChg chg="add del mod">
          <ac:chgData name="David Cowell" userId="8c854f7f-d1d6-4058-999d-8d33c997d9fc" providerId="ADAL" clId="{1B1AB779-FC9A-41CB-BFB2-F3B48FA78B4B}" dt="2024-02-18T23:11:53.452" v="1535" actId="478"/>
          <ac:cxnSpMkLst>
            <pc:docMk/>
            <pc:sldMk cId="4191812468" sldId="369"/>
            <ac:cxnSpMk id="10" creationId="{B2C36535-ACAD-C045-BD8D-B26A64CB409A}"/>
          </ac:cxnSpMkLst>
        </pc:cxnChg>
        <pc:cxnChg chg="add del mod">
          <ac:chgData name="David Cowell" userId="8c854f7f-d1d6-4058-999d-8d33c997d9fc" providerId="ADAL" clId="{1B1AB779-FC9A-41CB-BFB2-F3B48FA78B4B}" dt="2024-02-18T23:08:43.794" v="1473" actId="478"/>
          <ac:cxnSpMkLst>
            <pc:docMk/>
            <pc:sldMk cId="4191812468" sldId="369"/>
            <ac:cxnSpMk id="12" creationId="{7E2A8A2D-9BBD-62E8-16AF-F3A723993551}"/>
          </ac:cxnSpMkLst>
        </pc:cxnChg>
        <pc:cxnChg chg="add del mod">
          <ac:chgData name="David Cowell" userId="8c854f7f-d1d6-4058-999d-8d33c997d9fc" providerId="ADAL" clId="{1B1AB779-FC9A-41CB-BFB2-F3B48FA78B4B}" dt="2024-02-18T23:13:17.663" v="1626" actId="478"/>
          <ac:cxnSpMkLst>
            <pc:docMk/>
            <pc:sldMk cId="4191812468" sldId="369"/>
            <ac:cxnSpMk id="14" creationId="{2F606B05-9755-5F33-07BC-B0E568437BAE}"/>
          </ac:cxnSpMkLst>
        </pc:cxnChg>
        <pc:cxnChg chg="add del mod">
          <ac:chgData name="David Cowell" userId="8c854f7f-d1d6-4058-999d-8d33c997d9fc" providerId="ADAL" clId="{1B1AB779-FC9A-41CB-BFB2-F3B48FA78B4B}" dt="2024-02-18T23:09:43.703" v="1496" actId="478"/>
          <ac:cxnSpMkLst>
            <pc:docMk/>
            <pc:sldMk cId="4191812468" sldId="369"/>
            <ac:cxnSpMk id="16" creationId="{66E4CD7A-AE39-DAAA-7760-7A0A061D4FD0}"/>
          </ac:cxnSpMkLst>
        </pc:cxnChg>
        <pc:cxnChg chg="add del mod">
          <ac:chgData name="David Cowell" userId="8c854f7f-d1d6-4058-999d-8d33c997d9fc" providerId="ADAL" clId="{1B1AB779-FC9A-41CB-BFB2-F3B48FA78B4B}" dt="2024-02-18T23:07:39.117" v="1467" actId="11529"/>
          <ac:cxnSpMkLst>
            <pc:docMk/>
            <pc:sldMk cId="4191812468" sldId="369"/>
            <ac:cxnSpMk id="18" creationId="{EFD23963-A3C3-8378-DB56-8E253E25D38E}"/>
          </ac:cxnSpMkLst>
        </pc:cxnChg>
        <pc:cxnChg chg="add mod">
          <ac:chgData name="David Cowell" userId="8c854f7f-d1d6-4058-999d-8d33c997d9fc" providerId="ADAL" clId="{1B1AB779-FC9A-41CB-BFB2-F3B48FA78B4B}" dt="2024-02-18T23:27:57.762" v="1925" actId="14100"/>
          <ac:cxnSpMkLst>
            <pc:docMk/>
            <pc:sldMk cId="4191812468" sldId="369"/>
            <ac:cxnSpMk id="20" creationId="{42F669F3-4376-8FF0-CB5E-2DD6FB4C84DF}"/>
          </ac:cxnSpMkLst>
        </pc:cxnChg>
        <pc:cxnChg chg="add del mod">
          <ac:chgData name="David Cowell" userId="8c854f7f-d1d6-4058-999d-8d33c997d9fc" providerId="ADAL" clId="{1B1AB779-FC9A-41CB-BFB2-F3B48FA78B4B}" dt="2024-02-18T23:08:31.322" v="1471" actId="478"/>
          <ac:cxnSpMkLst>
            <pc:docMk/>
            <pc:sldMk cId="4191812468" sldId="369"/>
            <ac:cxnSpMk id="22" creationId="{59D04397-7713-46AB-C489-4FDBF72D98D0}"/>
          </ac:cxnSpMkLst>
        </pc:cxnChg>
        <pc:cxnChg chg="add mod">
          <ac:chgData name="David Cowell" userId="8c854f7f-d1d6-4058-999d-8d33c997d9fc" providerId="ADAL" clId="{1B1AB779-FC9A-41CB-BFB2-F3B48FA78B4B}" dt="2024-02-18T23:21:20.104" v="1777" actId="1035"/>
          <ac:cxnSpMkLst>
            <pc:docMk/>
            <pc:sldMk cId="4191812468" sldId="369"/>
            <ac:cxnSpMk id="24" creationId="{ECEAB489-8EE8-2A72-A746-CC5294FF0F0B}"/>
          </ac:cxnSpMkLst>
        </pc:cxnChg>
        <pc:cxnChg chg="add mod">
          <ac:chgData name="David Cowell" userId="8c854f7f-d1d6-4058-999d-8d33c997d9fc" providerId="ADAL" clId="{1B1AB779-FC9A-41CB-BFB2-F3B48FA78B4B}" dt="2024-02-18T23:23:46.011" v="1883" actId="14100"/>
          <ac:cxnSpMkLst>
            <pc:docMk/>
            <pc:sldMk cId="4191812468" sldId="369"/>
            <ac:cxnSpMk id="26" creationId="{A5D8A105-1100-77A2-F132-31D9EAE9064C}"/>
          </ac:cxnSpMkLst>
        </pc:cxnChg>
        <pc:cxnChg chg="add mod">
          <ac:chgData name="David Cowell" userId="8c854f7f-d1d6-4058-999d-8d33c997d9fc" providerId="ADAL" clId="{1B1AB779-FC9A-41CB-BFB2-F3B48FA78B4B}" dt="2024-02-18T23:24:41.947" v="1897" actId="1036"/>
          <ac:cxnSpMkLst>
            <pc:docMk/>
            <pc:sldMk cId="4191812468" sldId="369"/>
            <ac:cxnSpMk id="29" creationId="{090379C7-5037-1133-84D7-6209278B49DD}"/>
          </ac:cxnSpMkLst>
        </pc:cxnChg>
        <pc:cxnChg chg="add mod">
          <ac:chgData name="David Cowell" userId="8c854f7f-d1d6-4058-999d-8d33c997d9fc" providerId="ADAL" clId="{1B1AB779-FC9A-41CB-BFB2-F3B48FA78B4B}" dt="2024-02-18T23:23:22.234" v="1837" actId="208"/>
          <ac:cxnSpMkLst>
            <pc:docMk/>
            <pc:sldMk cId="4191812468" sldId="369"/>
            <ac:cxnSpMk id="33" creationId="{E73B086A-F09E-B7A2-C319-AFE9799DD18B}"/>
          </ac:cxnSpMkLst>
        </pc:cxnChg>
        <pc:cxnChg chg="add del mod">
          <ac:chgData name="David Cowell" userId="8c854f7f-d1d6-4058-999d-8d33c997d9fc" providerId="ADAL" clId="{1B1AB779-FC9A-41CB-BFB2-F3B48FA78B4B}" dt="2024-02-18T23:14:10.806" v="1634" actId="478"/>
          <ac:cxnSpMkLst>
            <pc:docMk/>
            <pc:sldMk cId="4191812468" sldId="369"/>
            <ac:cxnSpMk id="36" creationId="{290EECE9-39E5-79F9-2F5E-10161398F235}"/>
          </ac:cxnSpMkLst>
        </pc:cxnChg>
        <pc:cxnChg chg="add mod">
          <ac:chgData name="David Cowell" userId="8c854f7f-d1d6-4058-999d-8d33c997d9fc" providerId="ADAL" clId="{1B1AB779-FC9A-41CB-BFB2-F3B48FA78B4B}" dt="2024-02-18T23:21:20.104" v="1777" actId="1035"/>
          <ac:cxnSpMkLst>
            <pc:docMk/>
            <pc:sldMk cId="4191812468" sldId="369"/>
            <ac:cxnSpMk id="38" creationId="{632DBE9A-C8AD-3916-0B3A-E8056A05A653}"/>
          </ac:cxnSpMkLst>
        </pc:cxnChg>
        <pc:cxnChg chg="add mod">
          <ac:chgData name="David Cowell" userId="8c854f7f-d1d6-4058-999d-8d33c997d9fc" providerId="ADAL" clId="{1B1AB779-FC9A-41CB-BFB2-F3B48FA78B4B}" dt="2024-02-18T23:24:48.826" v="1898" actId="14100"/>
          <ac:cxnSpMkLst>
            <pc:docMk/>
            <pc:sldMk cId="4191812468" sldId="369"/>
            <ac:cxnSpMk id="40" creationId="{CE633D81-628C-602F-1DFC-605BD595FF16}"/>
          </ac:cxnSpMkLst>
        </pc:cxnChg>
        <pc:cxnChg chg="add mod">
          <ac:chgData name="David Cowell" userId="8c854f7f-d1d6-4058-999d-8d33c997d9fc" providerId="ADAL" clId="{1B1AB779-FC9A-41CB-BFB2-F3B48FA78B4B}" dt="2024-02-18T23:21:20.104" v="1777" actId="1035"/>
          <ac:cxnSpMkLst>
            <pc:docMk/>
            <pc:sldMk cId="4191812468" sldId="369"/>
            <ac:cxnSpMk id="42" creationId="{84002AF8-7943-029E-CA52-9B5882A7DAED}"/>
          </ac:cxnSpMkLst>
        </pc:cxnChg>
        <pc:cxnChg chg="add mod">
          <ac:chgData name="David Cowell" userId="8c854f7f-d1d6-4058-999d-8d33c997d9fc" providerId="ADAL" clId="{1B1AB779-FC9A-41CB-BFB2-F3B48FA78B4B}" dt="2024-02-18T23:26:34.083" v="1911" actId="164"/>
          <ac:cxnSpMkLst>
            <pc:docMk/>
            <pc:sldMk cId="4191812468" sldId="369"/>
            <ac:cxnSpMk id="56" creationId="{EB341956-B636-EF01-78A8-356CA06E2E73}"/>
          </ac:cxnSpMkLst>
        </pc:cxnChg>
        <pc:cxnChg chg="add mod">
          <ac:chgData name="David Cowell" userId="8c854f7f-d1d6-4058-999d-8d33c997d9fc" providerId="ADAL" clId="{1B1AB779-FC9A-41CB-BFB2-F3B48FA78B4B}" dt="2024-02-18T23:26:34.083" v="1911" actId="164"/>
          <ac:cxnSpMkLst>
            <pc:docMk/>
            <pc:sldMk cId="4191812468" sldId="369"/>
            <ac:cxnSpMk id="57" creationId="{F1720511-6F1A-D334-6597-C659A6BD3951}"/>
          </ac:cxnSpMkLst>
        </pc:cxnChg>
        <pc:cxnChg chg="add mod">
          <ac:chgData name="David Cowell" userId="8c854f7f-d1d6-4058-999d-8d33c997d9fc" providerId="ADAL" clId="{1B1AB779-FC9A-41CB-BFB2-F3B48FA78B4B}" dt="2024-02-18T23:26:34.083" v="1911" actId="164"/>
          <ac:cxnSpMkLst>
            <pc:docMk/>
            <pc:sldMk cId="4191812468" sldId="369"/>
            <ac:cxnSpMk id="59" creationId="{8F51698F-EDE2-2770-59D0-9997F441ECDE}"/>
          </ac:cxnSpMkLst>
        </pc:cxnChg>
        <pc:cxnChg chg="add mod">
          <ac:chgData name="David Cowell" userId="8c854f7f-d1d6-4058-999d-8d33c997d9fc" providerId="ADAL" clId="{1B1AB779-FC9A-41CB-BFB2-F3B48FA78B4B}" dt="2024-02-18T23:26:34.083" v="1911" actId="164"/>
          <ac:cxnSpMkLst>
            <pc:docMk/>
            <pc:sldMk cId="4191812468" sldId="369"/>
            <ac:cxnSpMk id="61" creationId="{E138DD11-7776-3CD5-E78A-789D195388E0}"/>
          </ac:cxnSpMkLst>
        </pc:cxnChg>
        <pc:cxnChg chg="add mod">
          <ac:chgData name="David Cowell" userId="8c854f7f-d1d6-4058-999d-8d33c997d9fc" providerId="ADAL" clId="{1B1AB779-FC9A-41CB-BFB2-F3B48FA78B4B}" dt="2024-02-18T23:26:34.083" v="1911" actId="164"/>
          <ac:cxnSpMkLst>
            <pc:docMk/>
            <pc:sldMk cId="4191812468" sldId="369"/>
            <ac:cxnSpMk id="62" creationId="{0CB4B9A2-0622-57A0-EDE0-1482ABD08A68}"/>
          </ac:cxnSpMkLst>
        </pc:cxnChg>
      </pc:sldChg>
      <pc:sldChg chg="addSp delSp modSp new mod modClrScheme chgLayout">
        <pc:chgData name="David Cowell" userId="8c854f7f-d1d6-4058-999d-8d33c997d9fc" providerId="ADAL" clId="{1B1AB779-FC9A-41CB-BFB2-F3B48FA78B4B}" dt="2024-02-18T22:28:16.292" v="605" actId="700"/>
        <pc:sldMkLst>
          <pc:docMk/>
          <pc:sldMk cId="1900536669" sldId="370"/>
        </pc:sldMkLst>
        <pc:spChg chg="del">
          <ac:chgData name="David Cowell" userId="8c854f7f-d1d6-4058-999d-8d33c997d9fc" providerId="ADAL" clId="{1B1AB779-FC9A-41CB-BFB2-F3B48FA78B4B}" dt="2024-02-18T22:28:16.292" v="605" actId="700"/>
          <ac:spMkLst>
            <pc:docMk/>
            <pc:sldMk cId="1900536669" sldId="370"/>
            <ac:spMk id="2" creationId="{330BE00B-D4C2-8997-F496-A5389D67A7AA}"/>
          </ac:spMkLst>
        </pc:spChg>
        <pc:spChg chg="del">
          <ac:chgData name="David Cowell" userId="8c854f7f-d1d6-4058-999d-8d33c997d9fc" providerId="ADAL" clId="{1B1AB779-FC9A-41CB-BFB2-F3B48FA78B4B}" dt="2024-02-18T22:28:16.292" v="605" actId="700"/>
          <ac:spMkLst>
            <pc:docMk/>
            <pc:sldMk cId="1900536669" sldId="370"/>
            <ac:spMk id="3" creationId="{55867358-351A-D706-C883-A105F68F87DB}"/>
          </ac:spMkLst>
        </pc:spChg>
        <pc:picChg chg="add mod">
          <ac:chgData name="David Cowell" userId="8c854f7f-d1d6-4058-999d-8d33c997d9fc" providerId="ADAL" clId="{1B1AB779-FC9A-41CB-BFB2-F3B48FA78B4B}" dt="2024-02-18T22:28:03.229" v="604" actId="12789"/>
          <ac:picMkLst>
            <pc:docMk/>
            <pc:sldMk cId="1900536669" sldId="370"/>
            <ac:picMk id="5" creationId="{3BC26EFC-EE35-C03E-BBB4-639072ADD2CD}"/>
          </ac:picMkLst>
        </pc:picChg>
      </pc:sldChg>
      <pc:sldChg chg="addSp delSp modSp new mod modClrScheme chgLayout">
        <pc:chgData name="David Cowell" userId="8c854f7f-d1d6-4058-999d-8d33c997d9fc" providerId="ADAL" clId="{1B1AB779-FC9A-41CB-BFB2-F3B48FA78B4B}" dt="2024-02-19T09:02:41.321" v="3772" actId="207"/>
        <pc:sldMkLst>
          <pc:docMk/>
          <pc:sldMk cId="4149294013" sldId="371"/>
        </pc:sldMkLst>
        <pc:spChg chg="add mod ord">
          <ac:chgData name="David Cowell" userId="8c854f7f-d1d6-4058-999d-8d33c997d9fc" providerId="ADAL" clId="{1B1AB779-FC9A-41CB-BFB2-F3B48FA78B4B}" dt="2024-02-18T22:38:39.320" v="973" actId="20577"/>
          <ac:spMkLst>
            <pc:docMk/>
            <pc:sldMk cId="4149294013" sldId="371"/>
            <ac:spMk id="2" creationId="{D88EC295-34C8-5706-6D12-2EC72FB6A81F}"/>
          </ac:spMkLst>
        </pc:spChg>
        <pc:spChg chg="add mod">
          <ac:chgData name="David Cowell" userId="8c854f7f-d1d6-4058-999d-8d33c997d9fc" providerId="ADAL" clId="{1B1AB779-FC9A-41CB-BFB2-F3B48FA78B4B}" dt="2024-02-19T09:02:41.321" v="3772" actId="207"/>
          <ac:spMkLst>
            <pc:docMk/>
            <pc:sldMk cId="4149294013" sldId="371"/>
            <ac:spMk id="3" creationId="{430B0035-7868-530F-F357-5D264AE17FAF}"/>
          </ac:spMkLst>
        </pc:spChg>
        <pc:spChg chg="add del mod">
          <ac:chgData name="David Cowell" userId="8c854f7f-d1d6-4058-999d-8d33c997d9fc" providerId="ADAL" clId="{1B1AB779-FC9A-41CB-BFB2-F3B48FA78B4B}" dt="2024-02-18T22:31:11.831" v="687" actId="478"/>
          <ac:spMkLst>
            <pc:docMk/>
            <pc:sldMk cId="4149294013" sldId="371"/>
            <ac:spMk id="3" creationId="{99275874-52CD-9518-0694-6E69F2ADB28B}"/>
          </ac:spMkLst>
        </pc:spChg>
        <pc:spChg chg="add mod ord">
          <ac:chgData name="David Cowell" userId="8c854f7f-d1d6-4058-999d-8d33c997d9fc" providerId="ADAL" clId="{1B1AB779-FC9A-41CB-BFB2-F3B48FA78B4B}" dt="2024-02-18T22:35:52.295" v="938" actId="12"/>
          <ac:spMkLst>
            <pc:docMk/>
            <pc:sldMk cId="4149294013" sldId="371"/>
            <ac:spMk id="8" creationId="{E09AAD11-7517-65AD-28CB-EAAE0122D435}"/>
          </ac:spMkLst>
        </pc:spChg>
        <pc:picChg chg="add mod">
          <ac:chgData name="David Cowell" userId="8c854f7f-d1d6-4058-999d-8d33c997d9fc" providerId="ADAL" clId="{1B1AB779-FC9A-41CB-BFB2-F3B48FA78B4B}" dt="2024-02-18T22:31:25.751" v="698" actId="1035"/>
          <ac:picMkLst>
            <pc:docMk/>
            <pc:sldMk cId="4149294013" sldId="371"/>
            <ac:picMk id="5" creationId="{88867DC9-70A6-D17C-4643-EB7F81205645}"/>
          </ac:picMkLst>
        </pc:picChg>
        <pc:picChg chg="add mod">
          <ac:chgData name="David Cowell" userId="8c854f7f-d1d6-4058-999d-8d33c997d9fc" providerId="ADAL" clId="{1B1AB779-FC9A-41CB-BFB2-F3B48FA78B4B}" dt="2024-02-18T22:31:31.102" v="721" actId="1036"/>
          <ac:picMkLst>
            <pc:docMk/>
            <pc:sldMk cId="4149294013" sldId="371"/>
            <ac:picMk id="7" creationId="{1EDC80FF-778B-07E1-4338-74F94805C4C2}"/>
          </ac:picMkLst>
        </pc:picChg>
        <pc:picChg chg="add del mod modCrop">
          <ac:chgData name="David Cowell" userId="8c854f7f-d1d6-4058-999d-8d33c997d9fc" providerId="ADAL" clId="{1B1AB779-FC9A-41CB-BFB2-F3B48FA78B4B}" dt="2024-02-19T09:02:00.141" v="3766" actId="478"/>
          <ac:picMkLst>
            <pc:docMk/>
            <pc:sldMk cId="4149294013" sldId="371"/>
            <ac:picMk id="10" creationId="{0BCC8200-3917-804C-0BA3-EC8C723B704D}"/>
          </ac:picMkLst>
        </pc:picChg>
      </pc:sldChg>
      <pc:sldChg chg="addSp delSp modSp new mod">
        <pc:chgData name="David Cowell" userId="8c854f7f-d1d6-4058-999d-8d33c997d9fc" providerId="ADAL" clId="{1B1AB779-FC9A-41CB-BFB2-F3B48FA78B4B}" dt="2024-02-18T22:49:40.835" v="1289" actId="478"/>
        <pc:sldMkLst>
          <pc:docMk/>
          <pc:sldMk cId="4076312024" sldId="372"/>
        </pc:sldMkLst>
        <pc:spChg chg="del mod">
          <ac:chgData name="David Cowell" userId="8c854f7f-d1d6-4058-999d-8d33c997d9fc" providerId="ADAL" clId="{1B1AB779-FC9A-41CB-BFB2-F3B48FA78B4B}" dt="2024-02-18T22:47:56.767" v="1180" actId="22"/>
          <ac:spMkLst>
            <pc:docMk/>
            <pc:sldMk cId="4076312024" sldId="372"/>
            <ac:spMk id="2" creationId="{499A0615-109A-A589-716A-7FF2DD0654C3}"/>
          </ac:spMkLst>
        </pc:spChg>
        <pc:spChg chg="mod">
          <ac:chgData name="David Cowell" userId="8c854f7f-d1d6-4058-999d-8d33c997d9fc" providerId="ADAL" clId="{1B1AB779-FC9A-41CB-BFB2-F3B48FA78B4B}" dt="2024-02-18T22:39:01.895" v="1005" actId="20577"/>
          <ac:spMkLst>
            <pc:docMk/>
            <pc:sldMk cId="4076312024" sldId="372"/>
            <ac:spMk id="3" creationId="{27C95DB3-A061-D466-AD75-800FDE7B81C4}"/>
          </ac:spMkLst>
        </pc:spChg>
        <pc:picChg chg="add mod">
          <ac:chgData name="David Cowell" userId="8c854f7f-d1d6-4058-999d-8d33c997d9fc" providerId="ADAL" clId="{1B1AB779-FC9A-41CB-BFB2-F3B48FA78B4B}" dt="2024-02-18T22:46:33.621" v="1174" actId="1036"/>
          <ac:picMkLst>
            <pc:docMk/>
            <pc:sldMk cId="4076312024" sldId="372"/>
            <ac:picMk id="5" creationId="{E3017B3A-F087-DE8E-78CE-7FD25C4B9D41}"/>
          </ac:picMkLst>
        </pc:picChg>
        <pc:picChg chg="add mod ord">
          <ac:chgData name="David Cowell" userId="8c854f7f-d1d6-4058-999d-8d33c997d9fc" providerId="ADAL" clId="{1B1AB779-FC9A-41CB-BFB2-F3B48FA78B4B}" dt="2024-02-18T22:47:56.767" v="1180" actId="22"/>
          <ac:picMkLst>
            <pc:docMk/>
            <pc:sldMk cId="4076312024" sldId="372"/>
            <ac:picMk id="7" creationId="{904706A2-A8BB-5EF4-1E3D-2662810F920B}"/>
          </ac:picMkLst>
        </pc:picChg>
        <pc:picChg chg="add del mod">
          <ac:chgData name="David Cowell" userId="8c854f7f-d1d6-4058-999d-8d33c997d9fc" providerId="ADAL" clId="{1B1AB779-FC9A-41CB-BFB2-F3B48FA78B4B}" dt="2024-02-18T22:49:40.835" v="1289" actId="478"/>
          <ac:picMkLst>
            <pc:docMk/>
            <pc:sldMk cId="4076312024" sldId="372"/>
            <ac:picMk id="9" creationId="{CC862F36-644D-435B-1615-2EC3F5A470A0}"/>
          </ac:picMkLst>
        </pc:picChg>
      </pc:sldChg>
      <pc:sldChg chg="addSp delSp modSp add mod">
        <pc:chgData name="David Cowell" userId="8c854f7f-d1d6-4058-999d-8d33c997d9fc" providerId="ADAL" clId="{1B1AB779-FC9A-41CB-BFB2-F3B48FA78B4B}" dt="2024-02-19T09:14:41.221" v="3976" actId="1035"/>
        <pc:sldMkLst>
          <pc:docMk/>
          <pc:sldMk cId="4004713019" sldId="373"/>
        </pc:sldMkLst>
        <pc:spChg chg="mod">
          <ac:chgData name="David Cowell" userId="8c854f7f-d1d6-4058-999d-8d33c997d9fc" providerId="ADAL" clId="{1B1AB779-FC9A-41CB-BFB2-F3B48FA78B4B}" dt="2024-02-18T22:45:24.274" v="1153" actId="14100"/>
          <ac:spMkLst>
            <pc:docMk/>
            <pc:sldMk cId="4004713019" sldId="373"/>
            <ac:spMk id="2" creationId="{3B33636A-F33C-D63E-5B3B-50C221596161}"/>
          </ac:spMkLst>
        </pc:spChg>
        <pc:spChg chg="add mod">
          <ac:chgData name="David Cowell" userId="8c854f7f-d1d6-4058-999d-8d33c997d9fc" providerId="ADAL" clId="{1B1AB779-FC9A-41CB-BFB2-F3B48FA78B4B}" dt="2024-02-18T22:43:39.292" v="1096" actId="1035"/>
          <ac:spMkLst>
            <pc:docMk/>
            <pc:sldMk cId="4004713019" sldId="373"/>
            <ac:spMk id="4" creationId="{C57F3F28-BE56-201E-ACEB-CE4E7B61EFCF}"/>
          </ac:spMkLst>
        </pc:spChg>
        <pc:spChg chg="mod">
          <ac:chgData name="David Cowell" userId="8c854f7f-d1d6-4058-999d-8d33c997d9fc" providerId="ADAL" clId="{1B1AB779-FC9A-41CB-BFB2-F3B48FA78B4B}" dt="2024-02-18T22:43:00.371" v="1080" actId="20577"/>
          <ac:spMkLst>
            <pc:docMk/>
            <pc:sldMk cId="4004713019" sldId="373"/>
            <ac:spMk id="6" creationId="{D926E612-BE9C-2A9B-9457-C43276D9D790}"/>
          </ac:spMkLst>
        </pc:spChg>
        <pc:spChg chg="add mod">
          <ac:chgData name="David Cowell" userId="8c854f7f-d1d6-4058-999d-8d33c997d9fc" providerId="ADAL" clId="{1B1AB779-FC9A-41CB-BFB2-F3B48FA78B4B}" dt="2024-02-19T09:14:38.720" v="3973" actId="6549"/>
          <ac:spMkLst>
            <pc:docMk/>
            <pc:sldMk cId="4004713019" sldId="373"/>
            <ac:spMk id="7" creationId="{7B7D7188-6BF6-5BFA-57AF-4BFFB25D33A2}"/>
          </ac:spMkLst>
        </pc:spChg>
        <pc:graphicFrameChg chg="add mod">
          <ac:chgData name="David Cowell" userId="8c854f7f-d1d6-4058-999d-8d33c997d9fc" providerId="ADAL" clId="{1B1AB779-FC9A-41CB-BFB2-F3B48FA78B4B}" dt="2024-02-19T09:14:22.652" v="3970"/>
          <ac:graphicFrameMkLst>
            <pc:docMk/>
            <pc:sldMk cId="4004713019" sldId="373"/>
            <ac:graphicFrameMk id="9" creationId="{47EDB644-7C0C-9850-CAE1-FA3141F87BE0}"/>
          </ac:graphicFrameMkLst>
        </pc:graphicFrameChg>
        <pc:picChg chg="del">
          <ac:chgData name="David Cowell" userId="8c854f7f-d1d6-4058-999d-8d33c997d9fc" providerId="ADAL" clId="{1B1AB779-FC9A-41CB-BFB2-F3B48FA78B4B}" dt="2024-02-19T09:14:24.692" v="3971" actId="478"/>
          <ac:picMkLst>
            <pc:docMk/>
            <pc:sldMk cId="4004713019" sldId="373"/>
            <ac:picMk id="5" creationId="{AE4610C3-9FD3-69AC-1669-2BF1995B4D40}"/>
          </ac:picMkLst>
        </pc:picChg>
        <pc:picChg chg="add mod">
          <ac:chgData name="David Cowell" userId="8c854f7f-d1d6-4058-999d-8d33c997d9fc" providerId="ADAL" clId="{1B1AB779-FC9A-41CB-BFB2-F3B48FA78B4B}" dt="2024-02-19T09:14:41.221" v="3976" actId="1035"/>
          <ac:picMkLst>
            <pc:docMk/>
            <pc:sldMk cId="4004713019" sldId="373"/>
            <ac:picMk id="8" creationId="{B7118048-8662-1CD0-75BD-310594193133}"/>
          </ac:picMkLst>
        </pc:picChg>
      </pc:sldChg>
      <pc:sldChg chg="new del">
        <pc:chgData name="David Cowell" userId="8c854f7f-d1d6-4058-999d-8d33c997d9fc" providerId="ADAL" clId="{1B1AB779-FC9A-41CB-BFB2-F3B48FA78B4B}" dt="2024-02-18T22:49:19.555" v="1285" actId="47"/>
        <pc:sldMkLst>
          <pc:docMk/>
          <pc:sldMk cId="4132661795" sldId="374"/>
        </pc:sldMkLst>
      </pc:sldChg>
      <pc:sldChg chg="addSp delSp modSp add mod">
        <pc:chgData name="David Cowell" userId="8c854f7f-d1d6-4058-999d-8d33c997d9fc" providerId="ADAL" clId="{1B1AB779-FC9A-41CB-BFB2-F3B48FA78B4B}" dt="2024-02-18T22:49:32.074" v="1288" actId="478"/>
        <pc:sldMkLst>
          <pc:docMk/>
          <pc:sldMk cId="2709406537" sldId="375"/>
        </pc:sldMkLst>
        <pc:spChg chg="add mod">
          <ac:chgData name="David Cowell" userId="8c854f7f-d1d6-4058-999d-8d33c997d9fc" providerId="ADAL" clId="{1B1AB779-FC9A-41CB-BFB2-F3B48FA78B4B}" dt="2024-02-18T22:49:32.074" v="1288" actId="478"/>
          <ac:spMkLst>
            <pc:docMk/>
            <pc:sldMk cId="2709406537" sldId="375"/>
            <ac:spMk id="4" creationId="{5DB74F89-9848-C98B-EFEB-C6E808106AC1}"/>
          </ac:spMkLst>
        </pc:spChg>
        <pc:picChg chg="del">
          <ac:chgData name="David Cowell" userId="8c854f7f-d1d6-4058-999d-8d33c997d9fc" providerId="ADAL" clId="{1B1AB779-FC9A-41CB-BFB2-F3B48FA78B4B}" dt="2024-02-18T22:49:32.074" v="1288" actId="478"/>
          <ac:picMkLst>
            <pc:docMk/>
            <pc:sldMk cId="2709406537" sldId="375"/>
            <ac:picMk id="7" creationId="{297B86E1-F16B-9317-4FA4-634E8C10B63C}"/>
          </ac:picMkLst>
        </pc:picChg>
        <pc:picChg chg="ord">
          <ac:chgData name="David Cowell" userId="8c854f7f-d1d6-4058-999d-8d33c997d9fc" providerId="ADAL" clId="{1B1AB779-FC9A-41CB-BFB2-F3B48FA78B4B}" dt="2024-02-18T22:49:30.052" v="1287" actId="167"/>
          <ac:picMkLst>
            <pc:docMk/>
            <pc:sldMk cId="2709406537" sldId="375"/>
            <ac:picMk id="9" creationId="{1A1D51C8-900D-1F3A-5AD9-E47A4679DBC0}"/>
          </ac:picMkLst>
        </pc:picChg>
      </pc:sldChg>
      <pc:sldChg chg="addSp delSp modSp add mod">
        <pc:chgData name="David Cowell" userId="8c854f7f-d1d6-4058-999d-8d33c997d9fc" providerId="ADAL" clId="{1B1AB779-FC9A-41CB-BFB2-F3B48FA78B4B}" dt="2024-02-18T22:51:20.376" v="1337" actId="478"/>
        <pc:sldMkLst>
          <pc:docMk/>
          <pc:sldMk cId="3745122941" sldId="376"/>
        </pc:sldMkLst>
        <pc:spChg chg="del">
          <ac:chgData name="David Cowell" userId="8c854f7f-d1d6-4058-999d-8d33c997d9fc" providerId="ADAL" clId="{1B1AB779-FC9A-41CB-BFB2-F3B48FA78B4B}" dt="2024-02-18T22:51:18.088" v="1336" actId="478"/>
          <ac:spMkLst>
            <pc:docMk/>
            <pc:sldMk cId="3745122941" sldId="376"/>
            <ac:spMk id="4" creationId="{48A4B815-D00E-2731-CB52-579F279678E0}"/>
          </ac:spMkLst>
        </pc:spChg>
        <pc:picChg chg="add mod ord">
          <ac:chgData name="David Cowell" userId="8c854f7f-d1d6-4058-999d-8d33c997d9fc" providerId="ADAL" clId="{1B1AB779-FC9A-41CB-BFB2-F3B48FA78B4B}" dt="2024-02-18T22:51:10.051" v="1335" actId="167"/>
          <ac:picMkLst>
            <pc:docMk/>
            <pc:sldMk cId="3745122941" sldId="376"/>
            <ac:picMk id="6" creationId="{F63CB0D5-FB7D-C672-9DD0-AEC8EDA983A8}"/>
          </ac:picMkLst>
        </pc:picChg>
        <pc:picChg chg="del">
          <ac:chgData name="David Cowell" userId="8c854f7f-d1d6-4058-999d-8d33c997d9fc" providerId="ADAL" clId="{1B1AB779-FC9A-41CB-BFB2-F3B48FA78B4B}" dt="2024-02-18T22:51:20.376" v="1337" actId="478"/>
          <ac:picMkLst>
            <pc:docMk/>
            <pc:sldMk cId="3745122941" sldId="376"/>
            <ac:picMk id="9" creationId="{DBD86B75-126E-AF3D-A4F4-7AE703D94170}"/>
          </ac:picMkLst>
        </pc:picChg>
      </pc:sldChg>
      <pc:sldChg chg="new del">
        <pc:chgData name="David Cowell" userId="8c854f7f-d1d6-4058-999d-8d33c997d9fc" providerId="ADAL" clId="{1B1AB779-FC9A-41CB-BFB2-F3B48FA78B4B}" dt="2024-02-18T22:49:20.947" v="1286" actId="47"/>
        <pc:sldMkLst>
          <pc:docMk/>
          <pc:sldMk cId="4045648108" sldId="376"/>
        </pc:sldMkLst>
      </pc:sldChg>
      <pc:sldChg chg="delSp add mod">
        <pc:chgData name="David Cowell" userId="8c854f7f-d1d6-4058-999d-8d33c997d9fc" providerId="ADAL" clId="{1B1AB779-FC9A-41CB-BFB2-F3B48FA78B4B}" dt="2024-02-18T22:54:34.940" v="1354" actId="478"/>
        <pc:sldMkLst>
          <pc:docMk/>
          <pc:sldMk cId="2278960188" sldId="377"/>
        </pc:sldMkLst>
        <pc:picChg chg="del">
          <ac:chgData name="David Cowell" userId="8c854f7f-d1d6-4058-999d-8d33c997d9fc" providerId="ADAL" clId="{1B1AB779-FC9A-41CB-BFB2-F3B48FA78B4B}" dt="2024-02-18T22:54:34.940" v="1354" actId="478"/>
          <ac:picMkLst>
            <pc:docMk/>
            <pc:sldMk cId="2278960188" sldId="377"/>
            <ac:picMk id="5" creationId="{9C7206A4-10D9-A6EB-DE78-8F27135D45FF}"/>
          </ac:picMkLst>
        </pc:picChg>
      </pc:sldChg>
      <pc:sldChg chg="add">
        <pc:chgData name="David Cowell" userId="8c854f7f-d1d6-4058-999d-8d33c997d9fc" providerId="ADAL" clId="{1B1AB779-FC9A-41CB-BFB2-F3B48FA78B4B}" dt="2024-02-18T22:55:50.855" v="1357"/>
        <pc:sldMkLst>
          <pc:docMk/>
          <pc:sldMk cId="1857047255" sldId="378"/>
        </pc:sldMkLst>
      </pc:sldChg>
      <pc:sldChg chg="add del">
        <pc:chgData name="David Cowell" userId="8c854f7f-d1d6-4058-999d-8d33c997d9fc" providerId="ADAL" clId="{1B1AB779-FC9A-41CB-BFB2-F3B48FA78B4B}" dt="2024-02-18T22:55:14.636" v="1356" actId="47"/>
        <pc:sldMkLst>
          <pc:docMk/>
          <pc:sldMk cId="2391013178" sldId="378"/>
        </pc:sldMkLst>
      </pc:sldChg>
      <pc:sldChg chg="addSp delSp modSp new mod modClrScheme chgLayout">
        <pc:chgData name="David Cowell" userId="8c854f7f-d1d6-4058-999d-8d33c997d9fc" providerId="ADAL" clId="{1B1AB779-FC9A-41CB-BFB2-F3B48FA78B4B}" dt="2024-02-18T23:46:18.372" v="2219" actId="14100"/>
        <pc:sldMkLst>
          <pc:docMk/>
          <pc:sldMk cId="3194825881" sldId="379"/>
        </pc:sldMkLst>
        <pc:spChg chg="del mod ord">
          <ac:chgData name="David Cowell" userId="8c854f7f-d1d6-4058-999d-8d33c997d9fc" providerId="ADAL" clId="{1B1AB779-FC9A-41CB-BFB2-F3B48FA78B4B}" dt="2024-02-18T23:43:34.756" v="2198" actId="700"/>
          <ac:spMkLst>
            <pc:docMk/>
            <pc:sldMk cId="3194825881" sldId="379"/>
            <ac:spMk id="2" creationId="{A4637096-F956-1748-5629-0A35CE5650A7}"/>
          </ac:spMkLst>
        </pc:spChg>
        <pc:spChg chg="mod ord">
          <ac:chgData name="David Cowell" userId="8c854f7f-d1d6-4058-999d-8d33c997d9fc" providerId="ADAL" clId="{1B1AB779-FC9A-41CB-BFB2-F3B48FA78B4B}" dt="2024-02-18T23:43:34.756" v="2198" actId="700"/>
          <ac:spMkLst>
            <pc:docMk/>
            <pc:sldMk cId="3194825881" sldId="379"/>
            <ac:spMk id="3" creationId="{9F6FD7A8-5472-3793-75B5-74881F490074}"/>
          </ac:spMkLst>
        </pc:spChg>
        <pc:spChg chg="add del mod ord">
          <ac:chgData name="David Cowell" userId="8c854f7f-d1d6-4058-999d-8d33c997d9fc" providerId="ADAL" clId="{1B1AB779-FC9A-41CB-BFB2-F3B48FA78B4B}" dt="2024-02-18T23:43:38.256" v="2200"/>
          <ac:spMkLst>
            <pc:docMk/>
            <pc:sldMk cId="3194825881" sldId="379"/>
            <ac:spMk id="6" creationId="{EB9DC641-38CF-C661-DDC0-CF03EF49405C}"/>
          </ac:spMkLst>
        </pc:spChg>
        <pc:spChg chg="add del mod ord">
          <ac:chgData name="David Cowell" userId="8c854f7f-d1d6-4058-999d-8d33c997d9fc" providerId="ADAL" clId="{1B1AB779-FC9A-41CB-BFB2-F3B48FA78B4B}" dt="2024-02-18T23:43:53.664" v="2201" actId="22"/>
          <ac:spMkLst>
            <pc:docMk/>
            <pc:sldMk cId="3194825881" sldId="379"/>
            <ac:spMk id="7" creationId="{EAD086CB-8297-A046-9EB4-CC0DC7E93718}"/>
          </ac:spMkLst>
        </pc:spChg>
        <pc:spChg chg="add mod">
          <ac:chgData name="David Cowell" userId="8c854f7f-d1d6-4058-999d-8d33c997d9fc" providerId="ADAL" clId="{1B1AB779-FC9A-41CB-BFB2-F3B48FA78B4B}" dt="2024-02-18T23:46:18.372" v="2219" actId="14100"/>
          <ac:spMkLst>
            <pc:docMk/>
            <pc:sldMk cId="3194825881" sldId="379"/>
            <ac:spMk id="11" creationId="{B60919C4-9D70-0119-99A6-85104127DFAC}"/>
          </ac:spMkLst>
        </pc:spChg>
        <pc:spChg chg="add del mod">
          <ac:chgData name="David Cowell" userId="8c854f7f-d1d6-4058-999d-8d33c997d9fc" providerId="ADAL" clId="{1B1AB779-FC9A-41CB-BFB2-F3B48FA78B4B}" dt="2024-02-18T23:46:05.958" v="2217"/>
          <ac:spMkLst>
            <pc:docMk/>
            <pc:sldMk cId="3194825881" sldId="379"/>
            <ac:spMk id="15" creationId="{4116AB73-4277-6437-F01F-C28423C6ECE6}"/>
          </ac:spMkLst>
        </pc:spChg>
        <pc:picChg chg="add del">
          <ac:chgData name="David Cowell" userId="8c854f7f-d1d6-4058-999d-8d33c997d9fc" providerId="ADAL" clId="{1B1AB779-FC9A-41CB-BFB2-F3B48FA78B4B}" dt="2024-02-18T23:43:36.639" v="2199" actId="21"/>
          <ac:picMkLst>
            <pc:docMk/>
            <pc:sldMk cId="3194825881" sldId="379"/>
            <ac:picMk id="5" creationId="{3BA21B78-1368-B835-DFB9-84D17CDA12EA}"/>
          </ac:picMkLst>
        </pc:picChg>
        <pc:picChg chg="add del mod">
          <ac:chgData name="David Cowell" userId="8c854f7f-d1d6-4058-999d-8d33c997d9fc" providerId="ADAL" clId="{1B1AB779-FC9A-41CB-BFB2-F3B48FA78B4B}" dt="2024-02-18T23:46:00.824" v="2215" actId="478"/>
          <ac:picMkLst>
            <pc:docMk/>
            <pc:sldMk cId="3194825881" sldId="379"/>
            <ac:picMk id="8" creationId="{3BA21B78-1368-B835-DFB9-84D17CDA12EA}"/>
          </ac:picMkLst>
        </pc:picChg>
        <pc:picChg chg="add mod ord">
          <ac:chgData name="David Cowell" userId="8c854f7f-d1d6-4058-999d-8d33c997d9fc" providerId="ADAL" clId="{1B1AB779-FC9A-41CB-BFB2-F3B48FA78B4B}" dt="2024-02-18T23:43:53.664" v="2201" actId="22"/>
          <ac:picMkLst>
            <pc:docMk/>
            <pc:sldMk cId="3194825881" sldId="379"/>
            <ac:picMk id="10" creationId="{B610A314-1BFF-184D-755A-72168B03AB61}"/>
          </ac:picMkLst>
        </pc:picChg>
        <pc:picChg chg="add del">
          <ac:chgData name="David Cowell" userId="8c854f7f-d1d6-4058-999d-8d33c997d9fc" providerId="ADAL" clId="{1B1AB779-FC9A-41CB-BFB2-F3B48FA78B4B}" dt="2024-02-18T23:46:04.308" v="2216" actId="21"/>
          <ac:picMkLst>
            <pc:docMk/>
            <pc:sldMk cId="3194825881" sldId="379"/>
            <ac:picMk id="13" creationId="{49F6D521-6953-6446-77AA-347FC9117ED9}"/>
          </ac:picMkLst>
        </pc:picChg>
        <pc:picChg chg="add mod ord">
          <ac:chgData name="David Cowell" userId="8c854f7f-d1d6-4058-999d-8d33c997d9fc" providerId="ADAL" clId="{1B1AB779-FC9A-41CB-BFB2-F3B48FA78B4B}" dt="2024-02-18T23:46:08.584" v="2218" actId="167"/>
          <ac:picMkLst>
            <pc:docMk/>
            <pc:sldMk cId="3194825881" sldId="379"/>
            <ac:picMk id="16" creationId="{49F6D521-6953-6446-77AA-347FC9117ED9}"/>
          </ac:picMkLst>
        </pc:picChg>
      </pc:sldChg>
      <pc:sldChg chg="addSp delSp modSp new mod modClrScheme chgLayout">
        <pc:chgData name="David Cowell" userId="8c854f7f-d1d6-4058-999d-8d33c997d9fc" providerId="ADAL" clId="{1B1AB779-FC9A-41CB-BFB2-F3B48FA78B4B}" dt="2024-02-19T08:59:17.659" v="3749" actId="14100"/>
        <pc:sldMkLst>
          <pc:docMk/>
          <pc:sldMk cId="921036217" sldId="380"/>
        </pc:sldMkLst>
        <pc:spChg chg="del">
          <ac:chgData name="David Cowell" userId="8c854f7f-d1d6-4058-999d-8d33c997d9fc" providerId="ADAL" clId="{1B1AB779-FC9A-41CB-BFB2-F3B48FA78B4B}" dt="2024-02-18T23:46:53.322" v="2220" actId="700"/>
          <ac:spMkLst>
            <pc:docMk/>
            <pc:sldMk cId="921036217" sldId="380"/>
            <ac:spMk id="2" creationId="{8C0D4415-FAE2-929C-B538-614F8E18A059}"/>
          </ac:spMkLst>
        </pc:spChg>
        <pc:spChg chg="add del mod">
          <ac:chgData name="David Cowell" userId="8c854f7f-d1d6-4058-999d-8d33c997d9fc" providerId="ADAL" clId="{1B1AB779-FC9A-41CB-BFB2-F3B48FA78B4B}" dt="2024-02-19T08:57:50.228" v="3738" actId="22"/>
          <ac:spMkLst>
            <pc:docMk/>
            <pc:sldMk cId="921036217" sldId="380"/>
            <ac:spMk id="3" creationId="{943E0495-B52F-8A46-DE10-7CC314D47E58}"/>
          </ac:spMkLst>
        </pc:spChg>
        <pc:spChg chg="del mod ord">
          <ac:chgData name="David Cowell" userId="8c854f7f-d1d6-4058-999d-8d33c997d9fc" providerId="ADAL" clId="{1B1AB779-FC9A-41CB-BFB2-F3B48FA78B4B}" dt="2024-02-18T23:46:53.322" v="2220" actId="700"/>
          <ac:spMkLst>
            <pc:docMk/>
            <pc:sldMk cId="921036217" sldId="380"/>
            <ac:spMk id="3" creationId="{E5EBFCE5-8605-54B8-8504-FEA5C50A1043}"/>
          </ac:spMkLst>
        </pc:spChg>
        <pc:spChg chg="del mod ord">
          <ac:chgData name="David Cowell" userId="8c854f7f-d1d6-4058-999d-8d33c997d9fc" providerId="ADAL" clId="{1B1AB779-FC9A-41CB-BFB2-F3B48FA78B4B}" dt="2024-02-18T23:46:53.322" v="2220" actId="700"/>
          <ac:spMkLst>
            <pc:docMk/>
            <pc:sldMk cId="921036217" sldId="380"/>
            <ac:spMk id="4" creationId="{522209F5-7134-4356-671B-1E5C53E94FD1}"/>
          </ac:spMkLst>
        </pc:spChg>
        <pc:spChg chg="add mod ord">
          <ac:chgData name="David Cowell" userId="8c854f7f-d1d6-4058-999d-8d33c997d9fc" providerId="ADAL" clId="{1B1AB779-FC9A-41CB-BFB2-F3B48FA78B4B}" dt="2024-02-19T08:57:52.094" v="3739" actId="26606"/>
          <ac:spMkLst>
            <pc:docMk/>
            <pc:sldMk cId="921036217" sldId="380"/>
            <ac:spMk id="5" creationId="{78F8DE6A-F4BA-A567-0712-86B3E6AB4C26}"/>
          </ac:spMkLst>
        </pc:spChg>
        <pc:spChg chg="add del mod ord">
          <ac:chgData name="David Cowell" userId="8c854f7f-d1d6-4058-999d-8d33c997d9fc" providerId="ADAL" clId="{1B1AB779-FC9A-41CB-BFB2-F3B48FA78B4B}" dt="2024-02-18T23:46:55.553" v="2221" actId="22"/>
          <ac:spMkLst>
            <pc:docMk/>
            <pc:sldMk cId="921036217" sldId="380"/>
            <ac:spMk id="6" creationId="{364859F2-4F73-00B8-A9A1-8124DFD12646}"/>
          </ac:spMkLst>
        </pc:spChg>
        <pc:spChg chg="add del mod">
          <ac:chgData name="David Cowell" userId="8c854f7f-d1d6-4058-999d-8d33c997d9fc" providerId="ADAL" clId="{1B1AB779-FC9A-41CB-BFB2-F3B48FA78B4B}" dt="2024-02-19T08:58:14.366" v="3745" actId="22"/>
          <ac:spMkLst>
            <pc:docMk/>
            <pc:sldMk cId="921036217" sldId="380"/>
            <ac:spMk id="9" creationId="{F83C17CF-F94F-2547-E2A0-C27588F9F479}"/>
          </ac:spMkLst>
        </pc:spChg>
        <pc:spChg chg="add del mod">
          <ac:chgData name="David Cowell" userId="8c854f7f-d1d6-4058-999d-8d33c997d9fc" providerId="ADAL" clId="{1B1AB779-FC9A-41CB-BFB2-F3B48FA78B4B}" dt="2024-02-18T23:48:09.584" v="2275" actId="21"/>
          <ac:spMkLst>
            <pc:docMk/>
            <pc:sldMk cId="921036217" sldId="380"/>
            <ac:spMk id="10" creationId="{010BBF31-0AE5-8BAA-43B8-B24BE65C025B}"/>
          </ac:spMkLst>
        </pc:spChg>
        <pc:picChg chg="add del mod ord">
          <ac:chgData name="David Cowell" userId="8c854f7f-d1d6-4058-999d-8d33c997d9fc" providerId="ADAL" clId="{1B1AB779-FC9A-41CB-BFB2-F3B48FA78B4B}" dt="2024-02-19T08:58:12.414" v="3744" actId="478"/>
          <ac:picMkLst>
            <pc:docMk/>
            <pc:sldMk cId="921036217" sldId="380"/>
            <ac:picMk id="6" creationId="{D9B23442-FB39-A1A3-7574-2D1DE0D48529}"/>
          </ac:picMkLst>
        </pc:picChg>
        <pc:picChg chg="add del mod ord">
          <ac:chgData name="David Cowell" userId="8c854f7f-d1d6-4058-999d-8d33c997d9fc" providerId="ADAL" clId="{1B1AB779-FC9A-41CB-BFB2-F3B48FA78B4B}" dt="2024-02-19T08:57:00.086" v="3737" actId="478"/>
          <ac:picMkLst>
            <pc:docMk/>
            <pc:sldMk cId="921036217" sldId="380"/>
            <ac:picMk id="8" creationId="{A497CB4D-A92F-24B7-E93C-8DAE9F159DBE}"/>
          </ac:picMkLst>
        </pc:picChg>
        <pc:picChg chg="add mod ord">
          <ac:chgData name="David Cowell" userId="8c854f7f-d1d6-4058-999d-8d33c997d9fc" providerId="ADAL" clId="{1B1AB779-FC9A-41CB-BFB2-F3B48FA78B4B}" dt="2024-02-19T08:59:17.659" v="3749" actId="14100"/>
          <ac:picMkLst>
            <pc:docMk/>
            <pc:sldMk cId="921036217" sldId="380"/>
            <ac:picMk id="11" creationId="{D188FBEF-1563-37CC-2229-8FC5DC62CA85}"/>
          </ac:picMkLst>
        </pc:picChg>
      </pc:sldChg>
      <pc:sldChg chg="addSp delSp modSp add mod">
        <pc:chgData name="David Cowell" userId="8c854f7f-d1d6-4058-999d-8d33c997d9fc" providerId="ADAL" clId="{1B1AB779-FC9A-41CB-BFB2-F3B48FA78B4B}" dt="2024-02-19T08:59:56.048" v="3755" actId="1036"/>
        <pc:sldMkLst>
          <pc:docMk/>
          <pc:sldMk cId="1626622102" sldId="381"/>
        </pc:sldMkLst>
        <pc:spChg chg="add del mod">
          <ac:chgData name="David Cowell" userId="8c854f7f-d1d6-4058-999d-8d33c997d9fc" providerId="ADAL" clId="{1B1AB779-FC9A-41CB-BFB2-F3B48FA78B4B}" dt="2024-02-19T08:58:32.867" v="3746" actId="22"/>
          <ac:spMkLst>
            <pc:docMk/>
            <pc:sldMk cId="1626622102" sldId="381"/>
            <ac:spMk id="3" creationId="{118D5209-5F40-3E28-222B-6691480E68DD}"/>
          </ac:spMkLst>
        </pc:spChg>
        <pc:spChg chg="add del mod">
          <ac:chgData name="David Cowell" userId="8c854f7f-d1d6-4058-999d-8d33c997d9fc" providerId="ADAL" clId="{1B1AB779-FC9A-41CB-BFB2-F3B48FA78B4B}" dt="2024-02-18T23:48:16.685" v="2278"/>
          <ac:spMkLst>
            <pc:docMk/>
            <pc:sldMk cId="1626622102" sldId="381"/>
            <ac:spMk id="6" creationId="{08AD9475-387D-06F9-A874-0FD04C6E797A}"/>
          </ac:spMkLst>
        </pc:spChg>
        <pc:picChg chg="add del">
          <ac:chgData name="David Cowell" userId="8c854f7f-d1d6-4058-999d-8d33c997d9fc" providerId="ADAL" clId="{1B1AB779-FC9A-41CB-BFB2-F3B48FA78B4B}" dt="2024-02-18T23:48:12.467" v="2276" actId="21"/>
          <ac:picMkLst>
            <pc:docMk/>
            <pc:sldMk cId="1626622102" sldId="381"/>
            <ac:picMk id="3" creationId="{AFE892FF-640D-6A3B-1658-77124BEE0AB1}"/>
          </ac:picMkLst>
        </pc:picChg>
        <pc:picChg chg="add mod ord">
          <ac:chgData name="David Cowell" userId="8c854f7f-d1d6-4058-999d-8d33c997d9fc" providerId="ADAL" clId="{1B1AB779-FC9A-41CB-BFB2-F3B48FA78B4B}" dt="2024-02-19T08:59:56.048" v="3755" actId="1036"/>
          <ac:picMkLst>
            <pc:docMk/>
            <pc:sldMk cId="1626622102" sldId="381"/>
            <ac:picMk id="6" creationId="{4E025A1D-1F9C-8425-2793-922CEBCEFEE6}"/>
          </ac:picMkLst>
        </pc:picChg>
        <pc:picChg chg="add del mod">
          <ac:chgData name="David Cowell" userId="8c854f7f-d1d6-4058-999d-8d33c997d9fc" providerId="ADAL" clId="{1B1AB779-FC9A-41CB-BFB2-F3B48FA78B4B}" dt="2024-02-19T08:56:57.869" v="3736" actId="478"/>
          <ac:picMkLst>
            <pc:docMk/>
            <pc:sldMk cId="1626622102" sldId="381"/>
            <ac:picMk id="7" creationId="{AFE892FF-640D-6A3B-1658-77124BEE0AB1}"/>
          </ac:picMkLst>
        </pc:picChg>
        <pc:picChg chg="del">
          <ac:chgData name="David Cowell" userId="8c854f7f-d1d6-4058-999d-8d33c997d9fc" providerId="ADAL" clId="{1B1AB779-FC9A-41CB-BFB2-F3B48FA78B4B}" dt="2024-02-18T23:48:13.875" v="2277" actId="478"/>
          <ac:picMkLst>
            <pc:docMk/>
            <pc:sldMk cId="1626622102" sldId="381"/>
            <ac:picMk id="8" creationId="{095AE09B-9313-38AE-B4B5-C3F649256EC8}"/>
          </ac:picMkLst>
        </pc:picChg>
      </pc:sldChg>
      <pc:sldChg chg="addSp delSp modSp add mod">
        <pc:chgData name="David Cowell" userId="8c854f7f-d1d6-4058-999d-8d33c997d9fc" providerId="ADAL" clId="{1B1AB779-FC9A-41CB-BFB2-F3B48FA78B4B}" dt="2024-02-19T09:00:11.435" v="3758" actId="1038"/>
        <pc:sldMkLst>
          <pc:docMk/>
          <pc:sldMk cId="4081963950" sldId="382"/>
        </pc:sldMkLst>
        <pc:spChg chg="add del mod">
          <ac:chgData name="David Cowell" userId="8c854f7f-d1d6-4058-999d-8d33c997d9fc" providerId="ADAL" clId="{1B1AB779-FC9A-41CB-BFB2-F3B48FA78B4B}" dt="2024-02-18T23:49:36.696" v="2294" actId="22"/>
          <ac:spMkLst>
            <pc:docMk/>
            <pc:sldMk cId="4081963950" sldId="382"/>
            <ac:spMk id="3" creationId="{87EE7AFB-27F5-8A6E-E19A-D890E390BE6C}"/>
          </ac:spMkLst>
        </pc:spChg>
        <pc:spChg chg="add del mod">
          <ac:chgData name="David Cowell" userId="8c854f7f-d1d6-4058-999d-8d33c997d9fc" providerId="ADAL" clId="{1B1AB779-FC9A-41CB-BFB2-F3B48FA78B4B}" dt="2024-02-19T08:58:53.258" v="3747" actId="22"/>
          <ac:spMkLst>
            <pc:docMk/>
            <pc:sldMk cId="4081963950" sldId="382"/>
            <ac:spMk id="3" creationId="{C705F980-4079-D35A-E1CB-7C6CAF71EE2E}"/>
          </ac:spMkLst>
        </pc:spChg>
        <pc:picChg chg="add del mod ord">
          <ac:chgData name="David Cowell" userId="8c854f7f-d1d6-4058-999d-8d33c997d9fc" providerId="ADAL" clId="{1B1AB779-FC9A-41CB-BFB2-F3B48FA78B4B}" dt="2024-02-19T08:56:50.548" v="3732" actId="478"/>
          <ac:picMkLst>
            <pc:docMk/>
            <pc:sldMk cId="4081963950" sldId="382"/>
            <ac:picMk id="6" creationId="{3C0194E0-5F7F-88C4-7BAA-C0E2E7230C19}"/>
          </ac:picMkLst>
        </pc:picChg>
        <pc:picChg chg="add mod ord">
          <ac:chgData name="David Cowell" userId="8c854f7f-d1d6-4058-999d-8d33c997d9fc" providerId="ADAL" clId="{1B1AB779-FC9A-41CB-BFB2-F3B48FA78B4B}" dt="2024-02-19T09:00:11.435" v="3758" actId="1038"/>
          <ac:picMkLst>
            <pc:docMk/>
            <pc:sldMk cId="4081963950" sldId="382"/>
            <ac:picMk id="7" creationId="{1757BF3E-3522-F90D-18E3-C8332107D571}"/>
          </ac:picMkLst>
        </pc:picChg>
        <pc:picChg chg="del">
          <ac:chgData name="David Cowell" userId="8c854f7f-d1d6-4058-999d-8d33c997d9fc" providerId="ADAL" clId="{1B1AB779-FC9A-41CB-BFB2-F3B48FA78B4B}" dt="2024-02-18T23:49:21.740" v="2293" actId="478"/>
          <ac:picMkLst>
            <pc:docMk/>
            <pc:sldMk cId="4081963950" sldId="382"/>
            <ac:picMk id="8" creationId="{FE322B6D-1E6E-FD84-6B14-2A029E7AE9B3}"/>
          </ac:picMkLst>
        </pc:picChg>
      </pc:sldChg>
      <pc:sldChg chg="modSp new del mod setBg">
        <pc:chgData name="David Cowell" userId="8c854f7f-d1d6-4058-999d-8d33c997d9fc" providerId="ADAL" clId="{1B1AB779-FC9A-41CB-BFB2-F3B48FA78B4B}" dt="2024-02-19T08:33:15.299" v="3698" actId="47"/>
        <pc:sldMkLst>
          <pc:docMk/>
          <pc:sldMk cId="1133013111" sldId="383"/>
        </pc:sldMkLst>
        <pc:spChg chg="mod">
          <ac:chgData name="David Cowell" userId="8c854f7f-d1d6-4058-999d-8d33c997d9fc" providerId="ADAL" clId="{1B1AB779-FC9A-41CB-BFB2-F3B48FA78B4B}" dt="2024-02-18T23:52:23.910" v="2322" actId="20577"/>
          <ac:spMkLst>
            <pc:docMk/>
            <pc:sldMk cId="1133013111" sldId="383"/>
            <ac:spMk id="2" creationId="{50F28901-6C73-3E5E-2187-1B3CDCA681D5}"/>
          </ac:spMkLst>
        </pc:spChg>
      </pc:sldChg>
      <pc:sldChg chg="addSp delSp modSp new mod">
        <pc:chgData name="David Cowell" userId="8c854f7f-d1d6-4058-999d-8d33c997d9fc" providerId="ADAL" clId="{1B1AB779-FC9A-41CB-BFB2-F3B48FA78B4B}" dt="2024-02-19T00:15:42.060" v="3358" actId="14100"/>
        <pc:sldMkLst>
          <pc:docMk/>
          <pc:sldMk cId="424911082" sldId="384"/>
        </pc:sldMkLst>
        <pc:spChg chg="del">
          <ac:chgData name="David Cowell" userId="8c854f7f-d1d6-4058-999d-8d33c997d9fc" providerId="ADAL" clId="{1B1AB779-FC9A-41CB-BFB2-F3B48FA78B4B}" dt="2024-02-18T23:53:03.908" v="2325"/>
          <ac:spMkLst>
            <pc:docMk/>
            <pc:sldMk cId="424911082" sldId="384"/>
            <ac:spMk id="2" creationId="{027149C2-852A-6C57-5A17-E04CCF8F1D36}"/>
          </ac:spMkLst>
        </pc:spChg>
        <pc:spChg chg="mod">
          <ac:chgData name="David Cowell" userId="8c854f7f-d1d6-4058-999d-8d33c997d9fc" providerId="ADAL" clId="{1B1AB779-FC9A-41CB-BFB2-F3B48FA78B4B}" dt="2024-02-18T23:53:19.039" v="2336" actId="6549"/>
          <ac:spMkLst>
            <pc:docMk/>
            <pc:sldMk cId="424911082" sldId="384"/>
            <ac:spMk id="3" creationId="{176ED7B3-7C0C-18A1-2E61-A644B23022FD}"/>
          </ac:spMkLst>
        </pc:spChg>
        <pc:spChg chg="add mod">
          <ac:chgData name="David Cowell" userId="8c854f7f-d1d6-4058-999d-8d33c997d9fc" providerId="ADAL" clId="{1B1AB779-FC9A-41CB-BFB2-F3B48FA78B4B}" dt="2024-02-19T00:11:56.785" v="3295" actId="1037"/>
          <ac:spMkLst>
            <pc:docMk/>
            <pc:sldMk cId="424911082" sldId="384"/>
            <ac:spMk id="6" creationId="{16B6E9FD-2441-3297-6A79-B17523B81A24}"/>
          </ac:spMkLst>
        </pc:spChg>
        <pc:spChg chg="add mod">
          <ac:chgData name="David Cowell" userId="8c854f7f-d1d6-4058-999d-8d33c997d9fc" providerId="ADAL" clId="{1B1AB779-FC9A-41CB-BFB2-F3B48FA78B4B}" dt="2024-02-19T00:11:56.785" v="3295" actId="1037"/>
          <ac:spMkLst>
            <pc:docMk/>
            <pc:sldMk cId="424911082" sldId="384"/>
            <ac:spMk id="7" creationId="{77819E9B-EEFC-CDE8-1BA9-0937837EB48E}"/>
          </ac:spMkLst>
        </pc:spChg>
        <pc:spChg chg="add del mod">
          <ac:chgData name="David Cowell" userId="8c854f7f-d1d6-4058-999d-8d33c997d9fc" providerId="ADAL" clId="{1B1AB779-FC9A-41CB-BFB2-F3B48FA78B4B}" dt="2024-02-18T23:57:18.015" v="2688" actId="478"/>
          <ac:spMkLst>
            <pc:docMk/>
            <pc:sldMk cId="424911082" sldId="384"/>
            <ac:spMk id="8" creationId="{95FBF800-DA41-D686-DDDC-66F0B37A23BD}"/>
          </ac:spMkLst>
        </pc:spChg>
        <pc:spChg chg="add mod">
          <ac:chgData name="David Cowell" userId="8c854f7f-d1d6-4058-999d-8d33c997d9fc" providerId="ADAL" clId="{1B1AB779-FC9A-41CB-BFB2-F3B48FA78B4B}" dt="2024-02-19T00:11:56.785" v="3295" actId="1037"/>
          <ac:spMkLst>
            <pc:docMk/>
            <pc:sldMk cId="424911082" sldId="384"/>
            <ac:spMk id="9" creationId="{834327C1-FF2A-E69E-B7B5-7684A88723FC}"/>
          </ac:spMkLst>
        </pc:spChg>
        <pc:spChg chg="add mod">
          <ac:chgData name="David Cowell" userId="8c854f7f-d1d6-4058-999d-8d33c997d9fc" providerId="ADAL" clId="{1B1AB779-FC9A-41CB-BFB2-F3B48FA78B4B}" dt="2024-02-19T00:11:56.785" v="3295" actId="1037"/>
          <ac:spMkLst>
            <pc:docMk/>
            <pc:sldMk cId="424911082" sldId="384"/>
            <ac:spMk id="10" creationId="{CEBE2AE0-6DE1-567B-ED8E-84E0E91EC410}"/>
          </ac:spMkLst>
        </pc:spChg>
        <pc:spChg chg="add mod">
          <ac:chgData name="David Cowell" userId="8c854f7f-d1d6-4058-999d-8d33c997d9fc" providerId="ADAL" clId="{1B1AB779-FC9A-41CB-BFB2-F3B48FA78B4B}" dt="2024-02-19T00:11:56.785" v="3295" actId="1037"/>
          <ac:spMkLst>
            <pc:docMk/>
            <pc:sldMk cId="424911082" sldId="384"/>
            <ac:spMk id="11" creationId="{28FE579B-6AA6-2BF2-B8BB-0C27B3D7F0A3}"/>
          </ac:spMkLst>
        </pc:spChg>
        <pc:spChg chg="add mod">
          <ac:chgData name="David Cowell" userId="8c854f7f-d1d6-4058-999d-8d33c997d9fc" providerId="ADAL" clId="{1B1AB779-FC9A-41CB-BFB2-F3B48FA78B4B}" dt="2024-02-19T00:15:06.475" v="3357" actId="1038"/>
          <ac:spMkLst>
            <pc:docMk/>
            <pc:sldMk cId="424911082" sldId="384"/>
            <ac:spMk id="12" creationId="{701E2AB1-C8D9-7DED-5398-A0339336A91D}"/>
          </ac:spMkLst>
        </pc:spChg>
        <pc:spChg chg="add del mod">
          <ac:chgData name="David Cowell" userId="8c854f7f-d1d6-4058-999d-8d33c997d9fc" providerId="ADAL" clId="{1B1AB779-FC9A-41CB-BFB2-F3B48FA78B4B}" dt="2024-02-19T00:02:13.039" v="3109" actId="478"/>
          <ac:spMkLst>
            <pc:docMk/>
            <pc:sldMk cId="424911082" sldId="384"/>
            <ac:spMk id="13" creationId="{202270D3-82DA-F5AF-5B4F-24265DFECD9D}"/>
          </ac:spMkLst>
        </pc:spChg>
        <pc:spChg chg="add mod ord">
          <ac:chgData name="David Cowell" userId="8c854f7f-d1d6-4058-999d-8d33c997d9fc" providerId="ADAL" clId="{1B1AB779-FC9A-41CB-BFB2-F3B48FA78B4B}" dt="2024-02-19T00:14:31.273" v="3330" actId="167"/>
          <ac:spMkLst>
            <pc:docMk/>
            <pc:sldMk cId="424911082" sldId="384"/>
            <ac:spMk id="15" creationId="{2ABEDF9E-262C-447B-5FE3-920712942389}"/>
          </ac:spMkLst>
        </pc:spChg>
        <pc:spChg chg="add mod">
          <ac:chgData name="David Cowell" userId="8c854f7f-d1d6-4058-999d-8d33c997d9fc" providerId="ADAL" clId="{1B1AB779-FC9A-41CB-BFB2-F3B48FA78B4B}" dt="2024-02-19T00:14:12.305" v="3327" actId="14100"/>
          <ac:spMkLst>
            <pc:docMk/>
            <pc:sldMk cId="424911082" sldId="384"/>
            <ac:spMk id="16" creationId="{E5B79016-C325-5B68-3896-3DAD60657534}"/>
          </ac:spMkLst>
        </pc:spChg>
        <pc:spChg chg="add mod">
          <ac:chgData name="David Cowell" userId="8c854f7f-d1d6-4058-999d-8d33c997d9fc" providerId="ADAL" clId="{1B1AB779-FC9A-41CB-BFB2-F3B48FA78B4B}" dt="2024-02-19T00:14:37.948" v="3331" actId="14100"/>
          <ac:spMkLst>
            <pc:docMk/>
            <pc:sldMk cId="424911082" sldId="384"/>
            <ac:spMk id="26" creationId="{AB770489-80A3-06AE-1010-95ACB51C97E9}"/>
          </ac:spMkLst>
        </pc:spChg>
        <pc:picChg chg="add mod">
          <ac:chgData name="David Cowell" userId="8c854f7f-d1d6-4058-999d-8d33c997d9fc" providerId="ADAL" clId="{1B1AB779-FC9A-41CB-BFB2-F3B48FA78B4B}" dt="2024-02-19T00:11:56.785" v="3295" actId="1037"/>
          <ac:picMkLst>
            <pc:docMk/>
            <pc:sldMk cId="424911082" sldId="384"/>
            <ac:picMk id="5" creationId="{D728D710-7952-4C47-8DD9-0F9489C3A838}"/>
          </ac:picMkLst>
        </pc:picChg>
        <pc:cxnChg chg="add mod">
          <ac:chgData name="David Cowell" userId="8c854f7f-d1d6-4058-999d-8d33c997d9fc" providerId="ADAL" clId="{1B1AB779-FC9A-41CB-BFB2-F3B48FA78B4B}" dt="2024-02-19T00:14:16.233" v="3328" actId="14100"/>
          <ac:cxnSpMkLst>
            <pc:docMk/>
            <pc:sldMk cId="424911082" sldId="384"/>
            <ac:cxnSpMk id="18" creationId="{5F17A4EF-EDC2-6C6F-B8AC-FB5174E1CA2D}"/>
          </ac:cxnSpMkLst>
        </pc:cxnChg>
        <pc:cxnChg chg="add mod">
          <ac:chgData name="David Cowell" userId="8c854f7f-d1d6-4058-999d-8d33c997d9fc" providerId="ADAL" clId="{1B1AB779-FC9A-41CB-BFB2-F3B48FA78B4B}" dt="2024-02-19T00:14:43.094" v="3332" actId="14100"/>
          <ac:cxnSpMkLst>
            <pc:docMk/>
            <pc:sldMk cId="424911082" sldId="384"/>
            <ac:cxnSpMk id="21" creationId="{3673D125-B367-561F-622C-F7A51236BDF2}"/>
          </ac:cxnSpMkLst>
        </pc:cxnChg>
        <pc:cxnChg chg="add mod">
          <ac:chgData name="David Cowell" userId="8c854f7f-d1d6-4058-999d-8d33c997d9fc" providerId="ADAL" clId="{1B1AB779-FC9A-41CB-BFB2-F3B48FA78B4B}" dt="2024-02-19T00:12:57.670" v="3304" actId="14100"/>
          <ac:cxnSpMkLst>
            <pc:docMk/>
            <pc:sldMk cId="424911082" sldId="384"/>
            <ac:cxnSpMk id="23" creationId="{5CE70C19-AF53-1B4F-65B1-95E6284ED608}"/>
          </ac:cxnSpMkLst>
        </pc:cxnChg>
        <pc:cxnChg chg="add mod">
          <ac:chgData name="David Cowell" userId="8c854f7f-d1d6-4058-999d-8d33c997d9fc" providerId="ADAL" clId="{1B1AB779-FC9A-41CB-BFB2-F3B48FA78B4B}" dt="2024-02-19T00:15:42.060" v="3358" actId="14100"/>
          <ac:cxnSpMkLst>
            <pc:docMk/>
            <pc:sldMk cId="424911082" sldId="384"/>
            <ac:cxnSpMk id="29" creationId="{0F2FE153-BE7A-613F-5347-535E94E4DABB}"/>
          </ac:cxnSpMkLst>
        </pc:cxnChg>
      </pc:sldChg>
      <pc:sldChg chg="addSp delSp modSp new mod">
        <pc:chgData name="David Cowell" userId="8c854f7f-d1d6-4058-999d-8d33c997d9fc" providerId="ADAL" clId="{1B1AB779-FC9A-41CB-BFB2-F3B48FA78B4B}" dt="2024-02-19T00:24:01.551" v="3598" actId="6549"/>
        <pc:sldMkLst>
          <pc:docMk/>
          <pc:sldMk cId="2079231158" sldId="385"/>
        </pc:sldMkLst>
        <pc:spChg chg="del">
          <ac:chgData name="David Cowell" userId="8c854f7f-d1d6-4058-999d-8d33c997d9fc" providerId="ADAL" clId="{1B1AB779-FC9A-41CB-BFB2-F3B48FA78B4B}" dt="2024-02-18T23:53:46.514" v="2338"/>
          <ac:spMkLst>
            <pc:docMk/>
            <pc:sldMk cId="2079231158" sldId="385"/>
            <ac:spMk id="2" creationId="{80549B75-C13D-428F-26BA-3A933FFA278E}"/>
          </ac:spMkLst>
        </pc:spChg>
        <pc:spChg chg="mod">
          <ac:chgData name="David Cowell" userId="8c854f7f-d1d6-4058-999d-8d33c997d9fc" providerId="ADAL" clId="{1B1AB779-FC9A-41CB-BFB2-F3B48FA78B4B}" dt="2024-02-19T00:23:19.508" v="3510" actId="20577"/>
          <ac:spMkLst>
            <pc:docMk/>
            <pc:sldMk cId="2079231158" sldId="385"/>
            <ac:spMk id="3" creationId="{48715B14-9C9F-B625-B115-B60DB2E5AACF}"/>
          </ac:spMkLst>
        </pc:spChg>
        <pc:spChg chg="add mod">
          <ac:chgData name="David Cowell" userId="8c854f7f-d1d6-4058-999d-8d33c997d9fc" providerId="ADAL" clId="{1B1AB779-FC9A-41CB-BFB2-F3B48FA78B4B}" dt="2024-02-19T00:22:07.789" v="3460" actId="552"/>
          <ac:spMkLst>
            <pc:docMk/>
            <pc:sldMk cId="2079231158" sldId="385"/>
            <ac:spMk id="6" creationId="{16D1B140-673B-F44B-9CAA-9458BE1BA1ED}"/>
          </ac:spMkLst>
        </pc:spChg>
        <pc:spChg chg="add mod">
          <ac:chgData name="David Cowell" userId="8c854f7f-d1d6-4058-999d-8d33c997d9fc" providerId="ADAL" clId="{1B1AB779-FC9A-41CB-BFB2-F3B48FA78B4B}" dt="2024-02-19T00:22:07.789" v="3460" actId="552"/>
          <ac:spMkLst>
            <pc:docMk/>
            <pc:sldMk cId="2079231158" sldId="385"/>
            <ac:spMk id="7" creationId="{F8FD3012-A400-23F8-79DE-C13B1CE3DBCA}"/>
          </ac:spMkLst>
        </pc:spChg>
        <pc:spChg chg="add mod">
          <ac:chgData name="David Cowell" userId="8c854f7f-d1d6-4058-999d-8d33c997d9fc" providerId="ADAL" clId="{1B1AB779-FC9A-41CB-BFB2-F3B48FA78B4B}" dt="2024-02-19T00:24:01.551" v="3598" actId="6549"/>
          <ac:spMkLst>
            <pc:docMk/>
            <pc:sldMk cId="2079231158" sldId="385"/>
            <ac:spMk id="11" creationId="{E7959066-E382-5BD7-8512-63BB415B49FA}"/>
          </ac:spMkLst>
        </pc:spChg>
        <pc:picChg chg="add mod">
          <ac:chgData name="David Cowell" userId="8c854f7f-d1d6-4058-999d-8d33c997d9fc" providerId="ADAL" clId="{1B1AB779-FC9A-41CB-BFB2-F3B48FA78B4B}" dt="2024-02-18T23:54:04.471" v="2361" actId="1036"/>
          <ac:picMkLst>
            <pc:docMk/>
            <pc:sldMk cId="2079231158" sldId="385"/>
            <ac:picMk id="5" creationId="{B886DEF7-67F4-2D92-46D1-084FA0306D9D}"/>
          </ac:picMkLst>
        </pc:picChg>
        <pc:cxnChg chg="add mod">
          <ac:chgData name="David Cowell" userId="8c854f7f-d1d6-4058-999d-8d33c997d9fc" providerId="ADAL" clId="{1B1AB779-FC9A-41CB-BFB2-F3B48FA78B4B}" dt="2024-02-19T00:17:35.483" v="3365" actId="553"/>
          <ac:cxnSpMkLst>
            <pc:docMk/>
            <pc:sldMk cId="2079231158" sldId="385"/>
            <ac:cxnSpMk id="9" creationId="{301794F6-32C3-8F55-8EE0-BC3083A3F21B}"/>
          </ac:cxnSpMkLst>
        </pc:cxnChg>
        <pc:cxnChg chg="add mod">
          <ac:chgData name="David Cowell" userId="8c854f7f-d1d6-4058-999d-8d33c997d9fc" providerId="ADAL" clId="{1B1AB779-FC9A-41CB-BFB2-F3B48FA78B4B}" dt="2024-02-19T00:21:30.935" v="3435" actId="1036"/>
          <ac:cxnSpMkLst>
            <pc:docMk/>
            <pc:sldMk cId="2079231158" sldId="385"/>
            <ac:cxnSpMk id="10" creationId="{27AB3CA6-7551-6583-D683-D3F758512304}"/>
          </ac:cxnSpMkLst>
        </pc:cxnChg>
      </pc:sldChg>
      <pc:sldChg chg="addSp delSp modSp new mod modClrScheme chgLayout">
        <pc:chgData name="David Cowell" userId="8c854f7f-d1d6-4058-999d-8d33c997d9fc" providerId="ADAL" clId="{1B1AB779-FC9A-41CB-BFB2-F3B48FA78B4B}" dt="2024-02-19T00:35:54.787" v="3696" actId="20577"/>
        <pc:sldMkLst>
          <pc:docMk/>
          <pc:sldMk cId="3334880604" sldId="386"/>
        </pc:sldMkLst>
        <pc:spChg chg="del mod ord">
          <ac:chgData name="David Cowell" userId="8c854f7f-d1d6-4058-999d-8d33c997d9fc" providerId="ADAL" clId="{1B1AB779-FC9A-41CB-BFB2-F3B48FA78B4B}" dt="2024-02-19T00:31:52.124" v="3660" actId="478"/>
          <ac:spMkLst>
            <pc:docMk/>
            <pc:sldMk cId="3334880604" sldId="386"/>
            <ac:spMk id="2" creationId="{4A21D00C-99FB-29DA-0097-0B02BDD088F5}"/>
          </ac:spMkLst>
        </pc:spChg>
        <pc:spChg chg="mod ord">
          <ac:chgData name="David Cowell" userId="8c854f7f-d1d6-4058-999d-8d33c997d9fc" providerId="ADAL" clId="{1B1AB779-FC9A-41CB-BFB2-F3B48FA78B4B}" dt="2024-02-19T00:31:04.152" v="3647" actId="700"/>
          <ac:spMkLst>
            <pc:docMk/>
            <pc:sldMk cId="3334880604" sldId="386"/>
            <ac:spMk id="3" creationId="{6AAD1E9C-834E-6991-2EC2-C017DE6F38B6}"/>
          </ac:spMkLst>
        </pc:spChg>
        <pc:spChg chg="add del mod ord">
          <ac:chgData name="David Cowell" userId="8c854f7f-d1d6-4058-999d-8d33c997d9fc" providerId="ADAL" clId="{1B1AB779-FC9A-41CB-BFB2-F3B48FA78B4B}" dt="2024-02-19T00:31:31.600" v="3655" actId="21"/>
          <ac:spMkLst>
            <pc:docMk/>
            <pc:sldMk cId="3334880604" sldId="386"/>
            <ac:spMk id="4" creationId="{B3C9B5E7-36E0-1149-B52D-C3E1DF12380F}"/>
          </ac:spMkLst>
        </pc:spChg>
        <pc:spChg chg="add mod">
          <ac:chgData name="David Cowell" userId="8c854f7f-d1d6-4058-999d-8d33c997d9fc" providerId="ADAL" clId="{1B1AB779-FC9A-41CB-BFB2-F3B48FA78B4B}" dt="2024-02-19T00:35:54.787" v="3696" actId="20577"/>
          <ac:spMkLst>
            <pc:docMk/>
            <pc:sldMk cId="3334880604" sldId="386"/>
            <ac:spMk id="6" creationId="{84B4BBB9-8AB7-9D5E-EA6B-522580E0CC3A}"/>
          </ac:spMkLst>
        </pc:spChg>
        <pc:spChg chg="add del mod">
          <ac:chgData name="David Cowell" userId="8c854f7f-d1d6-4058-999d-8d33c997d9fc" providerId="ADAL" clId="{1B1AB779-FC9A-41CB-BFB2-F3B48FA78B4B}" dt="2024-02-19T00:31:56.209" v="3661" actId="21"/>
          <ac:spMkLst>
            <pc:docMk/>
            <pc:sldMk cId="3334880604" sldId="386"/>
            <ac:spMk id="7" creationId="{B3C9B5E7-36E0-1149-B52D-C3E1DF12380F}"/>
          </ac:spMkLst>
        </pc:spChg>
        <pc:spChg chg="add del mod">
          <ac:chgData name="David Cowell" userId="8c854f7f-d1d6-4058-999d-8d33c997d9fc" providerId="ADAL" clId="{1B1AB779-FC9A-41CB-BFB2-F3B48FA78B4B}" dt="2024-02-19T00:31:59.484" v="3662"/>
          <ac:spMkLst>
            <pc:docMk/>
            <pc:sldMk cId="3334880604" sldId="386"/>
            <ac:spMk id="9" creationId="{654E5B8D-853A-AA72-FE9C-6EA575B42A10}"/>
          </ac:spMkLst>
        </pc:spChg>
        <pc:spChg chg="add mod">
          <ac:chgData name="David Cowell" userId="8c854f7f-d1d6-4058-999d-8d33c997d9fc" providerId="ADAL" clId="{1B1AB779-FC9A-41CB-BFB2-F3B48FA78B4B}" dt="2024-02-19T00:34:16.960" v="3681" actId="6549"/>
          <ac:spMkLst>
            <pc:docMk/>
            <pc:sldMk cId="3334880604" sldId="386"/>
            <ac:spMk id="10" creationId="{B3C9B5E7-36E0-1149-B52D-C3E1DF12380F}"/>
          </ac:spMkLst>
        </pc:spChg>
      </pc:sldChg>
      <pc:sldChg chg="addSp delSp modSp add del mod">
        <pc:chgData name="David Cowell" userId="8c854f7f-d1d6-4058-999d-8d33c997d9fc" providerId="ADAL" clId="{1B1AB779-FC9A-41CB-BFB2-F3B48FA78B4B}" dt="2024-02-19T09:00:27.990" v="3760" actId="1036"/>
        <pc:sldMkLst>
          <pc:docMk/>
          <pc:sldMk cId="4235187499" sldId="387"/>
        </pc:sldMkLst>
        <pc:spChg chg="add del mod">
          <ac:chgData name="David Cowell" userId="8c854f7f-d1d6-4058-999d-8d33c997d9fc" providerId="ADAL" clId="{1B1AB779-FC9A-41CB-BFB2-F3B48FA78B4B}" dt="2024-02-19T08:59:08.559" v="3748" actId="22"/>
          <ac:spMkLst>
            <pc:docMk/>
            <pc:sldMk cId="4235187499" sldId="387"/>
            <ac:spMk id="9" creationId="{F354623E-C79D-C7E2-6C60-04A7D416304D}"/>
          </ac:spMkLst>
        </pc:spChg>
        <pc:picChg chg="add del mod">
          <ac:chgData name="David Cowell" userId="8c854f7f-d1d6-4058-999d-8d33c997d9fc" providerId="ADAL" clId="{1B1AB779-FC9A-41CB-BFB2-F3B48FA78B4B}" dt="2024-02-19T08:34:00.720" v="3703" actId="478"/>
          <ac:picMkLst>
            <pc:docMk/>
            <pc:sldMk cId="4235187499" sldId="387"/>
            <ac:picMk id="3" creationId="{0A73E00C-5E6D-6837-A37C-89AC7FF5B6C5}"/>
          </ac:picMkLst>
        </pc:picChg>
        <pc:picChg chg="del">
          <ac:chgData name="David Cowell" userId="8c854f7f-d1d6-4058-999d-8d33c997d9fc" providerId="ADAL" clId="{1B1AB779-FC9A-41CB-BFB2-F3B48FA78B4B}" dt="2024-02-19T08:58:08.747" v="3743" actId="478"/>
          <ac:picMkLst>
            <pc:docMk/>
            <pc:sldMk cId="4235187499" sldId="387"/>
            <ac:picMk id="6" creationId="{B15F3137-E777-A1A0-0418-DEF822D379AB}"/>
          </ac:picMkLst>
        </pc:picChg>
        <pc:picChg chg="add del mod">
          <ac:chgData name="David Cowell" userId="8c854f7f-d1d6-4058-999d-8d33c997d9fc" providerId="ADAL" clId="{1B1AB779-FC9A-41CB-BFB2-F3B48FA78B4B}" dt="2024-02-19T08:56:55.899" v="3735" actId="478"/>
          <ac:picMkLst>
            <pc:docMk/>
            <pc:sldMk cId="4235187499" sldId="387"/>
            <ac:picMk id="7" creationId="{92A138EE-2881-972A-1A80-8AF74AF7CEA7}"/>
          </ac:picMkLst>
        </pc:picChg>
        <pc:picChg chg="add mod ord">
          <ac:chgData name="David Cowell" userId="8c854f7f-d1d6-4058-999d-8d33c997d9fc" providerId="ADAL" clId="{1B1AB779-FC9A-41CB-BFB2-F3B48FA78B4B}" dt="2024-02-19T09:00:27.990" v="3760" actId="1036"/>
          <ac:picMkLst>
            <pc:docMk/>
            <pc:sldMk cId="4235187499" sldId="387"/>
            <ac:picMk id="11" creationId="{1BCC031C-2E1A-7E86-B3BD-5874E0CF0244}"/>
          </ac:picMkLst>
        </pc:picChg>
      </pc:sldChg>
      <pc:sldChg chg="addSp delSp modSp add mod">
        <pc:chgData name="David Cowell" userId="8c854f7f-d1d6-4058-999d-8d33c997d9fc" providerId="ADAL" clId="{1B1AB779-FC9A-41CB-BFB2-F3B48FA78B4B}" dt="2024-02-19T09:05:24.634" v="3839" actId="1035"/>
        <pc:sldMkLst>
          <pc:docMk/>
          <pc:sldMk cId="3887254889" sldId="388"/>
        </pc:sldMkLst>
        <pc:spChg chg="add mod">
          <ac:chgData name="David Cowell" userId="8c854f7f-d1d6-4058-999d-8d33c997d9fc" providerId="ADAL" clId="{1B1AB779-FC9A-41CB-BFB2-F3B48FA78B4B}" dt="2024-02-19T09:02:56.112" v="3773"/>
          <ac:spMkLst>
            <pc:docMk/>
            <pc:sldMk cId="3887254889" sldId="388"/>
            <ac:spMk id="3" creationId="{F8471BA8-BAE7-5278-1CD0-2EF6C0FA5681}"/>
          </ac:spMkLst>
        </pc:spChg>
        <pc:spChg chg="add mod">
          <ac:chgData name="David Cowell" userId="8c854f7f-d1d6-4058-999d-8d33c997d9fc" providerId="ADAL" clId="{1B1AB779-FC9A-41CB-BFB2-F3B48FA78B4B}" dt="2024-02-19T09:05:24.634" v="3839" actId="1035"/>
          <ac:spMkLst>
            <pc:docMk/>
            <pc:sldMk cId="3887254889" sldId="388"/>
            <ac:spMk id="4" creationId="{34CEAE93-02D9-97CB-21FA-282739484766}"/>
          </ac:spMkLst>
        </pc:spChg>
        <pc:spChg chg="add del mod">
          <ac:chgData name="David Cowell" userId="8c854f7f-d1d6-4058-999d-8d33c997d9fc" providerId="ADAL" clId="{1B1AB779-FC9A-41CB-BFB2-F3B48FA78B4B}" dt="2024-02-19T09:04:02.845" v="3816" actId="478"/>
          <ac:spMkLst>
            <pc:docMk/>
            <pc:sldMk cId="3887254889" sldId="388"/>
            <ac:spMk id="6" creationId="{4E5768B1-D9FA-447F-DA28-955D92BB2EE3}"/>
          </ac:spMkLst>
        </pc:spChg>
        <pc:spChg chg="mod">
          <ac:chgData name="David Cowell" userId="8c854f7f-d1d6-4058-999d-8d33c997d9fc" providerId="ADAL" clId="{1B1AB779-FC9A-41CB-BFB2-F3B48FA78B4B}" dt="2024-02-19T09:04:20.400" v="3825" actId="404"/>
          <ac:spMkLst>
            <pc:docMk/>
            <pc:sldMk cId="3887254889" sldId="388"/>
            <ac:spMk id="8" creationId="{21582C85-DDE4-C6E7-EA04-B0936ED4E4C2}"/>
          </ac:spMkLst>
        </pc:spChg>
        <pc:picChg chg="mod">
          <ac:chgData name="David Cowell" userId="8c854f7f-d1d6-4058-999d-8d33c997d9fc" providerId="ADAL" clId="{1B1AB779-FC9A-41CB-BFB2-F3B48FA78B4B}" dt="2024-02-19T09:05:08.862" v="3831" actId="1440"/>
          <ac:picMkLst>
            <pc:docMk/>
            <pc:sldMk cId="3887254889" sldId="388"/>
            <ac:picMk id="10" creationId="{185B1EEC-1E15-42C1-BFA5-4C814F6FB32E}"/>
          </ac:picMkLst>
        </pc:picChg>
        <pc:cxnChg chg="add mod">
          <ac:chgData name="David Cowell" userId="8c854f7f-d1d6-4058-999d-8d33c997d9fc" providerId="ADAL" clId="{1B1AB779-FC9A-41CB-BFB2-F3B48FA78B4B}" dt="2024-02-19T09:05:15.629" v="3832" actId="14100"/>
          <ac:cxnSpMkLst>
            <pc:docMk/>
            <pc:sldMk cId="3887254889" sldId="388"/>
            <ac:cxnSpMk id="11" creationId="{7C11B274-8C89-1917-6BF3-16A0BA9BB143}"/>
          </ac:cxnSpMkLst>
        </pc:cxnChg>
      </pc:sldChg>
      <pc:sldChg chg="addSp delSp modSp add mod">
        <pc:chgData name="David Cowell" userId="8c854f7f-d1d6-4058-999d-8d33c997d9fc" providerId="ADAL" clId="{1B1AB779-FC9A-41CB-BFB2-F3B48FA78B4B}" dt="2024-02-19T09:02:16.399" v="3768" actId="478"/>
        <pc:sldMkLst>
          <pc:docMk/>
          <pc:sldMk cId="881094837" sldId="389"/>
        </pc:sldMkLst>
        <pc:spChg chg="add mod">
          <ac:chgData name="David Cowell" userId="8c854f7f-d1d6-4058-999d-8d33c997d9fc" providerId="ADAL" clId="{1B1AB779-FC9A-41CB-BFB2-F3B48FA78B4B}" dt="2024-02-19T09:02:16.399" v="3768" actId="478"/>
          <ac:spMkLst>
            <pc:docMk/>
            <pc:sldMk cId="881094837" sldId="389"/>
            <ac:spMk id="4" creationId="{F696FBD3-1C33-B007-24C9-CF50CCDC5502}"/>
          </ac:spMkLst>
        </pc:spChg>
        <pc:spChg chg="del">
          <ac:chgData name="David Cowell" userId="8c854f7f-d1d6-4058-999d-8d33c997d9fc" providerId="ADAL" clId="{1B1AB779-FC9A-41CB-BFB2-F3B48FA78B4B}" dt="2024-02-19T09:02:16.399" v="3768" actId="478"/>
          <ac:spMkLst>
            <pc:docMk/>
            <pc:sldMk cId="881094837" sldId="389"/>
            <ac:spMk id="8" creationId="{AE1E1C8E-F194-B608-9917-0E9D70BF7D3E}"/>
          </ac:spMkLst>
        </pc:spChg>
      </pc:sldChg>
      <pc:sldChg chg="delSp modSp add mod">
        <pc:chgData name="David Cowell" userId="8c854f7f-d1d6-4058-999d-8d33c997d9fc" providerId="ADAL" clId="{1B1AB779-FC9A-41CB-BFB2-F3B48FA78B4B}" dt="2024-02-19T09:06:30.349" v="3859" actId="1037"/>
        <pc:sldMkLst>
          <pc:docMk/>
          <pc:sldMk cId="3213680958" sldId="390"/>
        </pc:sldMkLst>
        <pc:spChg chg="del">
          <ac:chgData name="David Cowell" userId="8c854f7f-d1d6-4058-999d-8d33c997d9fc" providerId="ADAL" clId="{1B1AB779-FC9A-41CB-BFB2-F3B48FA78B4B}" dt="2024-02-19T09:06:03.442" v="3842" actId="478"/>
          <ac:spMkLst>
            <pc:docMk/>
            <pc:sldMk cId="3213680958" sldId="390"/>
            <ac:spMk id="13" creationId="{90F9E2BC-7500-B9D0-07FF-11BA760709D4}"/>
          </ac:spMkLst>
        </pc:spChg>
        <pc:spChg chg="del">
          <ac:chgData name="David Cowell" userId="8c854f7f-d1d6-4058-999d-8d33c997d9fc" providerId="ADAL" clId="{1B1AB779-FC9A-41CB-BFB2-F3B48FA78B4B}" dt="2024-02-19T09:06:05.083" v="3843" actId="478"/>
          <ac:spMkLst>
            <pc:docMk/>
            <pc:sldMk cId="3213680958" sldId="390"/>
            <ac:spMk id="14" creationId="{42D60E8B-FD45-5F63-ADA3-5539710D055C}"/>
          </ac:spMkLst>
        </pc:spChg>
        <pc:picChg chg="mod">
          <ac:chgData name="David Cowell" userId="8c854f7f-d1d6-4058-999d-8d33c997d9fc" providerId="ADAL" clId="{1B1AB779-FC9A-41CB-BFB2-F3B48FA78B4B}" dt="2024-02-19T09:06:30.349" v="3859" actId="1037"/>
          <ac:picMkLst>
            <pc:docMk/>
            <pc:sldMk cId="3213680958" sldId="390"/>
            <ac:picMk id="7" creationId="{3C965742-560F-100F-48E7-9957B9813531}"/>
          </ac:picMkLst>
        </pc:picChg>
        <pc:picChg chg="del">
          <ac:chgData name="David Cowell" userId="8c854f7f-d1d6-4058-999d-8d33c997d9fc" providerId="ADAL" clId="{1B1AB779-FC9A-41CB-BFB2-F3B48FA78B4B}" dt="2024-02-19T09:06:02.259" v="3841" actId="478"/>
          <ac:picMkLst>
            <pc:docMk/>
            <pc:sldMk cId="3213680958" sldId="390"/>
            <ac:picMk id="11" creationId="{72A92994-412D-714D-1BF3-04C7711061F6}"/>
          </ac:picMkLst>
        </pc:picChg>
      </pc:sldChg>
      <pc:sldChg chg="new del">
        <pc:chgData name="David Cowell" userId="8c854f7f-d1d6-4058-999d-8d33c997d9fc" providerId="ADAL" clId="{1B1AB779-FC9A-41CB-BFB2-F3B48FA78B4B}" dt="2024-02-19T09:18:24.490" v="3982" actId="47"/>
        <pc:sldMkLst>
          <pc:docMk/>
          <pc:sldMk cId="2073481709" sldId="391"/>
        </pc:sldMkLst>
      </pc:sldChg>
      <pc:sldChg chg="modSp new del mod">
        <pc:chgData name="David Cowell" userId="8c854f7f-d1d6-4058-999d-8d33c997d9fc" providerId="ADAL" clId="{1B1AB779-FC9A-41CB-BFB2-F3B48FA78B4B}" dt="2024-02-19T09:18:40.463" v="4013" actId="47"/>
        <pc:sldMkLst>
          <pc:docMk/>
          <pc:sldMk cId="1333819044" sldId="392"/>
        </pc:sldMkLst>
        <pc:spChg chg="mod">
          <ac:chgData name="David Cowell" userId="8c854f7f-d1d6-4058-999d-8d33c997d9fc" providerId="ADAL" clId="{1B1AB779-FC9A-41CB-BFB2-F3B48FA78B4B}" dt="2024-02-19T09:18:37.488" v="4012" actId="20577"/>
          <ac:spMkLst>
            <pc:docMk/>
            <pc:sldMk cId="1333819044" sldId="392"/>
            <ac:spMk id="3" creationId="{29832C02-C6EF-7DB0-5D73-56D1C7AF37FA}"/>
          </ac:spMkLst>
        </pc:spChg>
      </pc:sldChg>
    </pc:docChg>
  </pc:docChgLst>
  <pc:docChgLst>
    <pc:chgData name="David Cowell" userId="8c854f7f-d1d6-4058-999d-8d33c997d9fc" providerId="ADAL" clId="{4CF6F9AF-1879-45E9-96E5-55E6D6D92F0C}"/>
    <pc:docChg chg="undo custSel addSld delSld modSld sldOrd modSection">
      <pc:chgData name="David Cowell" userId="8c854f7f-d1d6-4058-999d-8d33c997d9fc" providerId="ADAL" clId="{4CF6F9AF-1879-45E9-96E5-55E6D6D92F0C}" dt="2022-02-07T18:51:57.596" v="1441" actId="6549"/>
      <pc:docMkLst>
        <pc:docMk/>
      </pc:docMkLst>
      <pc:sldChg chg="del">
        <pc:chgData name="David Cowell" userId="8c854f7f-d1d6-4058-999d-8d33c997d9fc" providerId="ADAL" clId="{4CF6F9AF-1879-45E9-96E5-55E6D6D92F0C}" dt="2022-02-07T12:53:17.913" v="2" actId="47"/>
        <pc:sldMkLst>
          <pc:docMk/>
          <pc:sldMk cId="1795146428" sldId="257"/>
        </pc:sldMkLst>
      </pc:sldChg>
      <pc:sldChg chg="modSp mod">
        <pc:chgData name="David Cowell" userId="8c854f7f-d1d6-4058-999d-8d33c997d9fc" providerId="ADAL" clId="{4CF6F9AF-1879-45E9-96E5-55E6D6D92F0C}" dt="2022-02-07T18:51:10.175" v="1438" actId="20577"/>
        <pc:sldMkLst>
          <pc:docMk/>
          <pc:sldMk cId="2639714239" sldId="283"/>
        </pc:sldMkLst>
        <pc:spChg chg="mod">
          <ac:chgData name="David Cowell" userId="8c854f7f-d1d6-4058-999d-8d33c997d9fc" providerId="ADAL" clId="{4CF6F9AF-1879-45E9-96E5-55E6D6D92F0C}" dt="2022-02-07T18:51:10.175" v="1438" actId="20577"/>
          <ac:spMkLst>
            <pc:docMk/>
            <pc:sldMk cId="2639714239" sldId="283"/>
            <ac:spMk id="2" creationId="{00000000-0000-0000-0000-000000000000}"/>
          </ac:spMkLst>
        </pc:spChg>
        <pc:picChg chg="mod">
          <ac:chgData name="David Cowell" userId="8c854f7f-d1d6-4058-999d-8d33c997d9fc" providerId="ADAL" clId="{4CF6F9AF-1879-45E9-96E5-55E6D6D92F0C}" dt="2022-02-07T18:51:03.702" v="1435" actId="1036"/>
          <ac:picMkLst>
            <pc:docMk/>
            <pc:sldMk cId="2639714239" sldId="283"/>
            <ac:picMk id="4" creationId="{830B451B-7516-41EB-9A8D-C04BC18DE459}"/>
          </ac:picMkLst>
        </pc:picChg>
      </pc:sldChg>
      <pc:sldChg chg="del">
        <pc:chgData name="David Cowell" userId="8c854f7f-d1d6-4058-999d-8d33c997d9fc" providerId="ADAL" clId="{4CF6F9AF-1879-45E9-96E5-55E6D6D92F0C}" dt="2022-02-07T12:54:00.151" v="20" actId="47"/>
        <pc:sldMkLst>
          <pc:docMk/>
          <pc:sldMk cId="2913253186" sldId="304"/>
        </pc:sldMkLst>
      </pc:sldChg>
      <pc:sldChg chg="ord">
        <pc:chgData name="David Cowell" userId="8c854f7f-d1d6-4058-999d-8d33c997d9fc" providerId="ADAL" clId="{4CF6F9AF-1879-45E9-96E5-55E6D6D92F0C}" dt="2022-02-07T14:35:01.096" v="1313"/>
        <pc:sldMkLst>
          <pc:docMk/>
          <pc:sldMk cId="4101221467" sldId="305"/>
        </pc:sldMkLst>
      </pc:sldChg>
      <pc:sldChg chg="del">
        <pc:chgData name="David Cowell" userId="8c854f7f-d1d6-4058-999d-8d33c997d9fc" providerId="ADAL" clId="{4CF6F9AF-1879-45E9-96E5-55E6D6D92F0C}" dt="2022-02-07T12:53:58.783" v="19" actId="47"/>
        <pc:sldMkLst>
          <pc:docMk/>
          <pc:sldMk cId="910364272" sldId="310"/>
        </pc:sldMkLst>
      </pc:sldChg>
      <pc:sldChg chg="modSp mod">
        <pc:chgData name="David Cowell" userId="8c854f7f-d1d6-4058-999d-8d33c997d9fc" providerId="ADAL" clId="{4CF6F9AF-1879-45E9-96E5-55E6D6D92F0C}" dt="2022-02-07T18:51:57.596" v="1441" actId="6549"/>
        <pc:sldMkLst>
          <pc:docMk/>
          <pc:sldMk cId="3263472396" sldId="313"/>
        </pc:sldMkLst>
        <pc:spChg chg="mod">
          <ac:chgData name="David Cowell" userId="8c854f7f-d1d6-4058-999d-8d33c997d9fc" providerId="ADAL" clId="{4CF6F9AF-1879-45E9-96E5-55E6D6D92F0C}" dt="2022-02-07T18:51:57.596" v="1441" actId="6549"/>
          <ac:spMkLst>
            <pc:docMk/>
            <pc:sldMk cId="3263472396" sldId="313"/>
            <ac:spMk id="3" creationId="{00000000-0000-0000-0000-000000000000}"/>
          </ac:spMkLst>
        </pc:spChg>
      </pc:sldChg>
      <pc:sldChg chg="modSp mod">
        <pc:chgData name="David Cowell" userId="8c854f7f-d1d6-4058-999d-8d33c997d9fc" providerId="ADAL" clId="{4CF6F9AF-1879-45E9-96E5-55E6D6D92F0C}" dt="2022-02-07T13:17:53.313" v="499" actId="20577"/>
        <pc:sldMkLst>
          <pc:docMk/>
          <pc:sldMk cId="2843235322" sldId="315"/>
        </pc:sldMkLst>
        <pc:spChg chg="mod">
          <ac:chgData name="David Cowell" userId="8c854f7f-d1d6-4058-999d-8d33c997d9fc" providerId="ADAL" clId="{4CF6F9AF-1879-45E9-96E5-55E6D6D92F0C}" dt="2022-02-07T13:17:53.313" v="499" actId="20577"/>
          <ac:spMkLst>
            <pc:docMk/>
            <pc:sldMk cId="2843235322" sldId="315"/>
            <ac:spMk id="2" creationId="{C1CE99EE-8F56-4241-BD6B-37947EBF615D}"/>
          </ac:spMkLst>
        </pc:spChg>
      </pc:sldChg>
      <pc:sldChg chg="addSp modSp mod">
        <pc:chgData name="David Cowell" userId="8c854f7f-d1d6-4058-999d-8d33c997d9fc" providerId="ADAL" clId="{4CF6F9AF-1879-45E9-96E5-55E6D6D92F0C}" dt="2022-02-07T13:05:09.600" v="383" actId="113"/>
        <pc:sldMkLst>
          <pc:docMk/>
          <pc:sldMk cId="3224363681" sldId="321"/>
        </pc:sldMkLst>
        <pc:spChg chg="add mod">
          <ac:chgData name="David Cowell" userId="8c854f7f-d1d6-4058-999d-8d33c997d9fc" providerId="ADAL" clId="{4CF6F9AF-1879-45E9-96E5-55E6D6D92F0C}" dt="2022-02-07T13:05:09.600" v="383" actId="113"/>
          <ac:spMkLst>
            <pc:docMk/>
            <pc:sldMk cId="3224363681" sldId="321"/>
            <ac:spMk id="4" creationId="{066B8327-74B7-475D-8C80-3D5B2EC2E6AE}"/>
          </ac:spMkLst>
        </pc:spChg>
        <pc:picChg chg="mod modCrop">
          <ac:chgData name="David Cowell" userId="8c854f7f-d1d6-4058-999d-8d33c997d9fc" providerId="ADAL" clId="{4CF6F9AF-1879-45E9-96E5-55E6D6D92F0C}" dt="2022-02-07T13:03:21.059" v="214" actId="108"/>
          <ac:picMkLst>
            <pc:docMk/>
            <pc:sldMk cId="3224363681" sldId="321"/>
            <ac:picMk id="5" creationId="{F4DC2517-BB43-4230-8793-29E7B7247A4F}"/>
          </ac:picMkLst>
        </pc:picChg>
      </pc:sldChg>
      <pc:sldChg chg="addSp modSp mod">
        <pc:chgData name="David Cowell" userId="8c854f7f-d1d6-4058-999d-8d33c997d9fc" providerId="ADAL" clId="{4CF6F9AF-1879-45E9-96E5-55E6D6D92F0C}" dt="2022-02-07T13:06:21.178" v="416" actId="20577"/>
        <pc:sldMkLst>
          <pc:docMk/>
          <pc:sldMk cId="3638661726" sldId="322"/>
        </pc:sldMkLst>
        <pc:spChg chg="add mod">
          <ac:chgData name="David Cowell" userId="8c854f7f-d1d6-4058-999d-8d33c997d9fc" providerId="ADAL" clId="{4CF6F9AF-1879-45E9-96E5-55E6D6D92F0C}" dt="2022-02-07T13:06:21.178" v="416" actId="20577"/>
          <ac:spMkLst>
            <pc:docMk/>
            <pc:sldMk cId="3638661726" sldId="322"/>
            <ac:spMk id="4" creationId="{829B7806-4A42-4DB0-AE27-835ED7736CDE}"/>
          </ac:spMkLst>
        </pc:spChg>
        <pc:picChg chg="mod modCrop">
          <ac:chgData name="David Cowell" userId="8c854f7f-d1d6-4058-999d-8d33c997d9fc" providerId="ADAL" clId="{4CF6F9AF-1879-45E9-96E5-55E6D6D92F0C}" dt="2022-02-07T13:05:48.849" v="387" actId="732"/>
          <ac:picMkLst>
            <pc:docMk/>
            <pc:sldMk cId="3638661726" sldId="322"/>
            <ac:picMk id="6" creationId="{2EE7E25B-6F69-46F7-83BD-7D12F3347C23}"/>
          </ac:picMkLst>
        </pc:picChg>
      </pc:sldChg>
      <pc:sldChg chg="ord">
        <pc:chgData name="David Cowell" userId="8c854f7f-d1d6-4058-999d-8d33c997d9fc" providerId="ADAL" clId="{4CF6F9AF-1879-45E9-96E5-55E6D6D92F0C}" dt="2022-02-07T12:58:11.435" v="24"/>
        <pc:sldMkLst>
          <pc:docMk/>
          <pc:sldMk cId="3909236906" sldId="324"/>
        </pc:sldMkLst>
      </pc:sldChg>
      <pc:sldChg chg="modSp mod">
        <pc:chgData name="David Cowell" userId="8c854f7f-d1d6-4058-999d-8d33c997d9fc" providerId="ADAL" clId="{4CF6F9AF-1879-45E9-96E5-55E6D6D92F0C}" dt="2022-02-07T18:51:41.830" v="1440" actId="20577"/>
        <pc:sldMkLst>
          <pc:docMk/>
          <pc:sldMk cId="786164259" sldId="325"/>
        </pc:sldMkLst>
        <pc:spChg chg="mod">
          <ac:chgData name="David Cowell" userId="8c854f7f-d1d6-4058-999d-8d33c997d9fc" providerId="ADAL" clId="{4CF6F9AF-1879-45E9-96E5-55E6D6D92F0C}" dt="2022-02-07T18:51:41.830" v="1440" actId="20577"/>
          <ac:spMkLst>
            <pc:docMk/>
            <pc:sldMk cId="786164259" sldId="325"/>
            <ac:spMk id="3" creationId="{4B644BC0-894C-4E18-8FDF-742917088FDB}"/>
          </ac:spMkLst>
        </pc:spChg>
      </pc:sldChg>
      <pc:sldChg chg="modSp mod">
        <pc:chgData name="David Cowell" userId="8c854f7f-d1d6-4058-999d-8d33c997d9fc" providerId="ADAL" clId="{4CF6F9AF-1879-45E9-96E5-55E6D6D92F0C}" dt="2022-02-07T13:12:17.141" v="473" actId="1037"/>
        <pc:sldMkLst>
          <pc:docMk/>
          <pc:sldMk cId="301590636" sldId="326"/>
        </pc:sldMkLst>
        <pc:picChg chg="mod">
          <ac:chgData name="David Cowell" userId="8c854f7f-d1d6-4058-999d-8d33c997d9fc" providerId="ADAL" clId="{4CF6F9AF-1879-45E9-96E5-55E6D6D92F0C}" dt="2022-02-07T13:12:17.141" v="473" actId="1037"/>
          <ac:picMkLst>
            <pc:docMk/>
            <pc:sldMk cId="301590636" sldId="326"/>
            <ac:picMk id="6" creationId="{64782C67-7CD0-4084-A156-C469A278AA1C}"/>
          </ac:picMkLst>
        </pc:picChg>
      </pc:sldChg>
      <pc:sldChg chg="modSp mod">
        <pc:chgData name="David Cowell" userId="8c854f7f-d1d6-4058-999d-8d33c997d9fc" providerId="ADAL" clId="{4CF6F9AF-1879-45E9-96E5-55E6D6D92F0C}" dt="2022-02-07T13:24:35.728" v="584" actId="6549"/>
        <pc:sldMkLst>
          <pc:docMk/>
          <pc:sldMk cId="2698863397" sldId="331"/>
        </pc:sldMkLst>
        <pc:spChg chg="mod">
          <ac:chgData name="David Cowell" userId="8c854f7f-d1d6-4058-999d-8d33c997d9fc" providerId="ADAL" clId="{4CF6F9AF-1879-45E9-96E5-55E6D6D92F0C}" dt="2022-02-07T13:24:35.728" v="584" actId="6549"/>
          <ac:spMkLst>
            <pc:docMk/>
            <pc:sldMk cId="2698863397" sldId="331"/>
            <ac:spMk id="2" creationId="{C1CE99EE-8F56-4241-BD6B-37947EBF615D}"/>
          </ac:spMkLst>
        </pc:spChg>
      </pc:sldChg>
      <pc:sldChg chg="addSp modSp mod">
        <pc:chgData name="David Cowell" userId="8c854f7f-d1d6-4058-999d-8d33c997d9fc" providerId="ADAL" clId="{4CF6F9AF-1879-45E9-96E5-55E6D6D92F0C}" dt="2022-02-07T13:02:04.222" v="210" actId="20577"/>
        <pc:sldMkLst>
          <pc:docMk/>
          <pc:sldMk cId="2274435962" sldId="332"/>
        </pc:sldMkLst>
        <pc:spChg chg="add mod">
          <ac:chgData name="David Cowell" userId="8c854f7f-d1d6-4058-999d-8d33c997d9fc" providerId="ADAL" clId="{4CF6F9AF-1879-45E9-96E5-55E6D6D92F0C}" dt="2022-02-07T13:02:04.222" v="210" actId="20577"/>
          <ac:spMkLst>
            <pc:docMk/>
            <pc:sldMk cId="2274435962" sldId="332"/>
            <ac:spMk id="2" creationId="{C3510F57-AF78-481B-B3E7-BA3D1C602535}"/>
          </ac:spMkLst>
        </pc:spChg>
      </pc:sldChg>
      <pc:sldChg chg="modSp mod ord">
        <pc:chgData name="David Cowell" userId="8c854f7f-d1d6-4058-999d-8d33c997d9fc" providerId="ADAL" clId="{4CF6F9AF-1879-45E9-96E5-55E6D6D92F0C}" dt="2022-02-07T14:18:34.936" v="1310"/>
        <pc:sldMkLst>
          <pc:docMk/>
          <pc:sldMk cId="3290969136" sldId="333"/>
        </pc:sldMkLst>
        <pc:spChg chg="mod">
          <ac:chgData name="David Cowell" userId="8c854f7f-d1d6-4058-999d-8d33c997d9fc" providerId="ADAL" clId="{4CF6F9AF-1879-45E9-96E5-55E6D6D92F0C}" dt="2022-02-07T13:06:39.081" v="429" actId="20577"/>
          <ac:spMkLst>
            <pc:docMk/>
            <pc:sldMk cId="3290969136" sldId="333"/>
            <ac:spMk id="3" creationId="{07C12290-54F9-4536-8095-4124C16CB607}"/>
          </ac:spMkLst>
        </pc:spChg>
      </pc:sldChg>
      <pc:sldChg chg="addSp delSp modSp add mod">
        <pc:chgData name="David Cowell" userId="8c854f7f-d1d6-4058-999d-8d33c997d9fc" providerId="ADAL" clId="{4CF6F9AF-1879-45E9-96E5-55E6D6D92F0C}" dt="2022-02-07T13:00:48.783" v="97" actId="6549"/>
        <pc:sldMkLst>
          <pc:docMk/>
          <pc:sldMk cId="825587921" sldId="339"/>
        </pc:sldMkLst>
        <pc:spChg chg="mod">
          <ac:chgData name="David Cowell" userId="8c854f7f-d1d6-4058-999d-8d33c997d9fc" providerId="ADAL" clId="{4CF6F9AF-1879-45E9-96E5-55E6D6D92F0C}" dt="2022-02-07T13:00:48.783" v="97" actId="6549"/>
          <ac:spMkLst>
            <pc:docMk/>
            <pc:sldMk cId="825587921" sldId="339"/>
            <ac:spMk id="2" creationId="{00000000-0000-0000-0000-000000000000}"/>
          </ac:spMkLst>
        </pc:spChg>
        <pc:picChg chg="del">
          <ac:chgData name="David Cowell" userId="8c854f7f-d1d6-4058-999d-8d33c997d9fc" providerId="ADAL" clId="{4CF6F9AF-1879-45E9-96E5-55E6D6D92F0C}" dt="2022-02-07T12:59:55.868" v="28" actId="478"/>
          <ac:picMkLst>
            <pc:docMk/>
            <pc:sldMk cId="825587921" sldId="339"/>
            <ac:picMk id="5" creationId="{85DBD0CF-1293-4ECC-A5ED-D963FF5B22D3}"/>
          </ac:picMkLst>
        </pc:picChg>
        <pc:picChg chg="del">
          <ac:chgData name="David Cowell" userId="8c854f7f-d1d6-4058-999d-8d33c997d9fc" providerId="ADAL" clId="{4CF6F9AF-1879-45E9-96E5-55E6D6D92F0C}" dt="2022-02-07T12:59:55.412" v="27" actId="478"/>
          <ac:picMkLst>
            <pc:docMk/>
            <pc:sldMk cId="825587921" sldId="339"/>
            <ac:picMk id="7" creationId="{BC1AFB54-0948-4217-9DF1-6B78FE9E951F}"/>
          </ac:picMkLst>
        </pc:picChg>
        <pc:picChg chg="del">
          <ac:chgData name="David Cowell" userId="8c854f7f-d1d6-4058-999d-8d33c997d9fc" providerId="ADAL" clId="{4CF6F9AF-1879-45E9-96E5-55E6D6D92F0C}" dt="2022-02-07T12:59:54.881" v="26" actId="478"/>
          <ac:picMkLst>
            <pc:docMk/>
            <pc:sldMk cId="825587921" sldId="339"/>
            <ac:picMk id="8" creationId="{DA420906-9625-4082-AE4B-2AE4828DF555}"/>
          </ac:picMkLst>
        </pc:picChg>
        <pc:picChg chg="add mod">
          <ac:chgData name="David Cowell" userId="8c854f7f-d1d6-4058-999d-8d33c997d9fc" providerId="ADAL" clId="{4CF6F9AF-1879-45E9-96E5-55E6D6D92F0C}" dt="2022-02-07T13:00:19.184" v="73" actId="1038"/>
          <ac:picMkLst>
            <pc:docMk/>
            <pc:sldMk cId="825587921" sldId="339"/>
            <ac:picMk id="9" creationId="{4532DFAE-8961-4B7B-85DA-B096D003143A}"/>
          </ac:picMkLst>
        </pc:picChg>
      </pc:sldChg>
      <pc:sldChg chg="new del">
        <pc:chgData name="David Cowell" userId="8c854f7f-d1d6-4058-999d-8d33c997d9fc" providerId="ADAL" clId="{4CF6F9AF-1879-45E9-96E5-55E6D6D92F0C}" dt="2022-02-07T13:37:37.842" v="587" actId="47"/>
        <pc:sldMkLst>
          <pc:docMk/>
          <pc:sldMk cId="2503653040" sldId="340"/>
        </pc:sldMkLst>
      </pc:sldChg>
      <pc:sldChg chg="add del">
        <pc:chgData name="David Cowell" userId="8c854f7f-d1d6-4058-999d-8d33c997d9fc" providerId="ADAL" clId="{4CF6F9AF-1879-45E9-96E5-55E6D6D92F0C}" dt="2022-02-07T13:02:28.899" v="212" actId="47"/>
        <pc:sldMkLst>
          <pc:docMk/>
          <pc:sldMk cId="3436476675" sldId="340"/>
        </pc:sldMkLst>
      </pc:sldChg>
      <pc:sldChg chg="addSp modSp new mod chgLayout">
        <pc:chgData name="David Cowell" userId="8c854f7f-d1d6-4058-999d-8d33c997d9fc" providerId="ADAL" clId="{4CF6F9AF-1879-45E9-96E5-55E6D6D92F0C}" dt="2022-02-07T13:44:23.510" v="1064" actId="20577"/>
        <pc:sldMkLst>
          <pc:docMk/>
          <pc:sldMk cId="235664269" sldId="341"/>
        </pc:sldMkLst>
        <pc:spChg chg="mod ord">
          <ac:chgData name="David Cowell" userId="8c854f7f-d1d6-4058-999d-8d33c997d9fc" providerId="ADAL" clId="{4CF6F9AF-1879-45E9-96E5-55E6D6D92F0C}" dt="2022-02-07T13:42:18.915" v="829" actId="700"/>
          <ac:spMkLst>
            <pc:docMk/>
            <pc:sldMk cId="235664269" sldId="341"/>
            <ac:spMk id="2" creationId="{0C8F7F90-8AFD-458B-A499-3A95A5E4BBD0}"/>
          </ac:spMkLst>
        </pc:spChg>
        <pc:spChg chg="add mod">
          <ac:chgData name="David Cowell" userId="8c854f7f-d1d6-4058-999d-8d33c997d9fc" providerId="ADAL" clId="{4CF6F9AF-1879-45E9-96E5-55E6D6D92F0C}" dt="2022-02-07T13:42:23.316" v="830" actId="21"/>
          <ac:spMkLst>
            <pc:docMk/>
            <pc:sldMk cId="235664269" sldId="341"/>
            <ac:spMk id="3" creationId="{9CA422FF-B9F9-4788-A24A-60A12F2BF9A9}"/>
          </ac:spMkLst>
        </pc:spChg>
        <pc:spChg chg="add mod ord">
          <ac:chgData name="David Cowell" userId="8c854f7f-d1d6-4058-999d-8d33c997d9fc" providerId="ADAL" clId="{4CF6F9AF-1879-45E9-96E5-55E6D6D92F0C}" dt="2022-02-07T13:44:23.510" v="1064" actId="20577"/>
          <ac:spMkLst>
            <pc:docMk/>
            <pc:sldMk cId="235664269" sldId="341"/>
            <ac:spMk id="6" creationId="{055389DE-69C0-4509-942D-BEED67DE87CC}"/>
          </ac:spMkLst>
        </pc:spChg>
        <pc:picChg chg="add mod">
          <ac:chgData name="David Cowell" userId="8c854f7f-d1d6-4058-999d-8d33c997d9fc" providerId="ADAL" clId="{4CF6F9AF-1879-45E9-96E5-55E6D6D92F0C}" dt="2022-02-07T13:40:05.132" v="822" actId="1076"/>
          <ac:picMkLst>
            <pc:docMk/>
            <pc:sldMk cId="235664269" sldId="341"/>
            <ac:picMk id="5" creationId="{9F724D83-F3A4-4C8E-9E11-C00296137874}"/>
          </ac:picMkLst>
        </pc:picChg>
      </pc:sldChg>
      <pc:sldChg chg="new del">
        <pc:chgData name="David Cowell" userId="8c854f7f-d1d6-4058-999d-8d33c997d9fc" providerId="ADAL" clId="{4CF6F9AF-1879-45E9-96E5-55E6D6D92F0C}" dt="2022-02-07T14:18:42.012" v="1311" actId="47"/>
        <pc:sldMkLst>
          <pc:docMk/>
          <pc:sldMk cId="637264975" sldId="342"/>
        </pc:sldMkLst>
      </pc:sldChg>
      <pc:sldChg chg="addSp delSp modSp new del mod ord chgLayout">
        <pc:chgData name="David Cowell" userId="8c854f7f-d1d6-4058-999d-8d33c997d9fc" providerId="ADAL" clId="{4CF6F9AF-1879-45E9-96E5-55E6D6D92F0C}" dt="2022-02-07T13:42:14.060" v="828" actId="47"/>
        <pc:sldMkLst>
          <pc:docMk/>
          <pc:sldMk cId="3925599353" sldId="343"/>
        </pc:sldMkLst>
        <pc:spChg chg="del mod ord">
          <ac:chgData name="David Cowell" userId="8c854f7f-d1d6-4058-999d-8d33c997d9fc" providerId="ADAL" clId="{4CF6F9AF-1879-45E9-96E5-55E6D6D92F0C}" dt="2022-02-07T13:42:07.327" v="826" actId="700"/>
          <ac:spMkLst>
            <pc:docMk/>
            <pc:sldMk cId="3925599353" sldId="343"/>
            <ac:spMk id="2" creationId="{6F1DD6DA-CE1A-4E2B-88C1-AF3DA4D1F4AF}"/>
          </ac:spMkLst>
        </pc:spChg>
        <pc:spChg chg="del mod ord">
          <ac:chgData name="David Cowell" userId="8c854f7f-d1d6-4058-999d-8d33c997d9fc" providerId="ADAL" clId="{4CF6F9AF-1879-45E9-96E5-55E6D6D92F0C}" dt="2022-02-07T13:42:07.327" v="826" actId="700"/>
          <ac:spMkLst>
            <pc:docMk/>
            <pc:sldMk cId="3925599353" sldId="343"/>
            <ac:spMk id="3" creationId="{EC013EAA-E2B6-422D-B171-FF934E0FD846}"/>
          </ac:spMkLst>
        </pc:spChg>
        <pc:spChg chg="add mod ord">
          <ac:chgData name="David Cowell" userId="8c854f7f-d1d6-4058-999d-8d33c997d9fc" providerId="ADAL" clId="{4CF6F9AF-1879-45E9-96E5-55E6D6D92F0C}" dt="2022-02-07T13:42:07.327" v="826" actId="700"/>
          <ac:spMkLst>
            <pc:docMk/>
            <pc:sldMk cId="3925599353" sldId="343"/>
            <ac:spMk id="4" creationId="{240FB24A-B121-4137-894E-8E67E0517BF0}"/>
          </ac:spMkLst>
        </pc:spChg>
        <pc:spChg chg="add mod ord">
          <ac:chgData name="David Cowell" userId="8c854f7f-d1d6-4058-999d-8d33c997d9fc" providerId="ADAL" clId="{4CF6F9AF-1879-45E9-96E5-55E6D6D92F0C}" dt="2022-02-07T13:42:07.327" v="826" actId="700"/>
          <ac:spMkLst>
            <pc:docMk/>
            <pc:sldMk cId="3925599353" sldId="343"/>
            <ac:spMk id="5" creationId="{7AF607BE-54FE-4746-B31B-AB05B608F82C}"/>
          </ac:spMkLst>
        </pc:spChg>
        <pc:spChg chg="add mod ord">
          <ac:chgData name="David Cowell" userId="8c854f7f-d1d6-4058-999d-8d33c997d9fc" providerId="ADAL" clId="{4CF6F9AF-1879-45E9-96E5-55E6D6D92F0C}" dt="2022-02-07T13:42:07.327" v="826" actId="700"/>
          <ac:spMkLst>
            <pc:docMk/>
            <pc:sldMk cId="3925599353" sldId="343"/>
            <ac:spMk id="6" creationId="{2D01F5E7-F1FB-44EC-9344-6229E9E73AAC}"/>
          </ac:spMkLst>
        </pc:spChg>
        <pc:spChg chg="add mod ord">
          <ac:chgData name="David Cowell" userId="8c854f7f-d1d6-4058-999d-8d33c997d9fc" providerId="ADAL" clId="{4CF6F9AF-1879-45E9-96E5-55E6D6D92F0C}" dt="2022-02-07T13:42:07.327" v="826" actId="700"/>
          <ac:spMkLst>
            <pc:docMk/>
            <pc:sldMk cId="3925599353" sldId="343"/>
            <ac:spMk id="7" creationId="{2CD674CD-CEE7-461E-9BF7-BBB2E5F7CD5D}"/>
          </ac:spMkLst>
        </pc:spChg>
      </pc:sldChg>
      <pc:sldChg chg="modSp new mod">
        <pc:chgData name="David Cowell" userId="8c854f7f-d1d6-4058-999d-8d33c997d9fc" providerId="ADAL" clId="{4CF6F9AF-1879-45E9-96E5-55E6D6D92F0C}" dt="2022-02-07T13:49:52.388" v="1308" actId="20577"/>
        <pc:sldMkLst>
          <pc:docMk/>
          <pc:sldMk cId="1615770689" sldId="344"/>
        </pc:sldMkLst>
        <pc:spChg chg="mod">
          <ac:chgData name="David Cowell" userId="8c854f7f-d1d6-4058-999d-8d33c997d9fc" providerId="ADAL" clId="{4CF6F9AF-1879-45E9-96E5-55E6D6D92F0C}" dt="2022-02-07T13:49:52.388" v="1308" actId="20577"/>
          <ac:spMkLst>
            <pc:docMk/>
            <pc:sldMk cId="1615770689" sldId="344"/>
            <ac:spMk id="2" creationId="{781EE47D-4108-469B-B5AD-A31CCA68407E}"/>
          </ac:spMkLst>
        </pc:spChg>
        <pc:spChg chg="mod">
          <ac:chgData name="David Cowell" userId="8c854f7f-d1d6-4058-999d-8d33c997d9fc" providerId="ADAL" clId="{4CF6F9AF-1879-45E9-96E5-55E6D6D92F0C}" dt="2022-02-07T13:44:49.111" v="1111" actId="20577"/>
          <ac:spMkLst>
            <pc:docMk/>
            <pc:sldMk cId="1615770689" sldId="344"/>
            <ac:spMk id="3" creationId="{AAEBF23B-5170-4CA0-8948-987464511C5A}"/>
          </ac:spMkLst>
        </pc:spChg>
      </pc:sldChg>
    </pc:docChg>
  </pc:docChgLst>
  <pc:docChgLst>
    <pc:chgData name="David Cowell" userId="8c854f7f-d1d6-4058-999d-8d33c997d9fc" providerId="ADAL" clId="{88D09A1A-C05E-4768-B18E-AD71DEEB5AE9}"/>
    <pc:docChg chg="undo custSel addSld delSld modSld sldOrd modMainMaster modSection">
      <pc:chgData name="David Cowell" userId="8c854f7f-d1d6-4058-999d-8d33c997d9fc" providerId="ADAL" clId="{88D09A1A-C05E-4768-B18E-AD71DEEB5AE9}" dt="2023-02-12T21:47:14.397" v="3313" actId="6549"/>
      <pc:docMkLst>
        <pc:docMk/>
      </pc:docMkLst>
      <pc:sldChg chg="modSp mod">
        <pc:chgData name="David Cowell" userId="8c854f7f-d1d6-4058-999d-8d33c997d9fc" providerId="ADAL" clId="{88D09A1A-C05E-4768-B18E-AD71DEEB5AE9}" dt="2023-02-12T21:40:04.075" v="3279" actId="20577"/>
        <pc:sldMkLst>
          <pc:docMk/>
          <pc:sldMk cId="2639714239" sldId="283"/>
        </pc:sldMkLst>
        <pc:spChg chg="mod">
          <ac:chgData name="David Cowell" userId="8c854f7f-d1d6-4058-999d-8d33c997d9fc" providerId="ADAL" clId="{88D09A1A-C05E-4768-B18E-AD71DEEB5AE9}" dt="2023-02-12T21:40:04.075" v="3279" actId="20577"/>
          <ac:spMkLst>
            <pc:docMk/>
            <pc:sldMk cId="2639714239" sldId="283"/>
            <ac:spMk id="2" creationId="{00000000-0000-0000-0000-000000000000}"/>
          </ac:spMkLst>
        </pc:spChg>
      </pc:sldChg>
      <pc:sldChg chg="del ord">
        <pc:chgData name="David Cowell" userId="8c854f7f-d1d6-4058-999d-8d33c997d9fc" providerId="ADAL" clId="{88D09A1A-C05E-4768-B18E-AD71DEEB5AE9}" dt="2023-02-12T20:39:07.628" v="2029" actId="2696"/>
        <pc:sldMkLst>
          <pc:docMk/>
          <pc:sldMk cId="4101221467" sldId="305"/>
        </pc:sldMkLst>
      </pc:sldChg>
      <pc:sldChg chg="modSp mod">
        <pc:chgData name="David Cowell" userId="8c854f7f-d1d6-4058-999d-8d33c997d9fc" providerId="ADAL" clId="{88D09A1A-C05E-4768-B18E-AD71DEEB5AE9}" dt="2023-02-10T17:41:00.328" v="1622" actId="6549"/>
        <pc:sldMkLst>
          <pc:docMk/>
          <pc:sldMk cId="2843235322" sldId="315"/>
        </pc:sldMkLst>
        <pc:spChg chg="mod">
          <ac:chgData name="David Cowell" userId="8c854f7f-d1d6-4058-999d-8d33c997d9fc" providerId="ADAL" clId="{88D09A1A-C05E-4768-B18E-AD71DEEB5AE9}" dt="2023-02-10T17:41:00.328" v="1622" actId="6549"/>
          <ac:spMkLst>
            <pc:docMk/>
            <pc:sldMk cId="2843235322" sldId="315"/>
            <ac:spMk id="2" creationId="{C1CE99EE-8F56-4241-BD6B-37947EBF615D}"/>
          </ac:spMkLst>
        </pc:spChg>
      </pc:sldChg>
      <pc:sldChg chg="modSp mod">
        <pc:chgData name="David Cowell" userId="8c854f7f-d1d6-4058-999d-8d33c997d9fc" providerId="ADAL" clId="{88D09A1A-C05E-4768-B18E-AD71DEEB5AE9}" dt="2023-02-12T20:47:35.475" v="2294" actId="20577"/>
        <pc:sldMkLst>
          <pc:docMk/>
          <pc:sldMk cId="3224363681" sldId="321"/>
        </pc:sldMkLst>
        <pc:spChg chg="mod">
          <ac:chgData name="David Cowell" userId="8c854f7f-d1d6-4058-999d-8d33c997d9fc" providerId="ADAL" clId="{88D09A1A-C05E-4768-B18E-AD71DEEB5AE9}" dt="2023-02-12T20:47:35.475" v="2294" actId="20577"/>
          <ac:spMkLst>
            <pc:docMk/>
            <pc:sldMk cId="3224363681" sldId="321"/>
            <ac:spMk id="4" creationId="{066B8327-74B7-475D-8C80-3D5B2EC2E6AE}"/>
          </ac:spMkLst>
        </pc:spChg>
      </pc:sldChg>
      <pc:sldChg chg="modSp mod">
        <pc:chgData name="David Cowell" userId="8c854f7f-d1d6-4058-999d-8d33c997d9fc" providerId="ADAL" clId="{88D09A1A-C05E-4768-B18E-AD71DEEB5AE9}" dt="2023-02-12T20:48:22.068" v="2341" actId="20577"/>
        <pc:sldMkLst>
          <pc:docMk/>
          <pc:sldMk cId="3638661726" sldId="322"/>
        </pc:sldMkLst>
        <pc:spChg chg="mod">
          <ac:chgData name="David Cowell" userId="8c854f7f-d1d6-4058-999d-8d33c997d9fc" providerId="ADAL" clId="{88D09A1A-C05E-4768-B18E-AD71DEEB5AE9}" dt="2023-02-12T20:48:22.068" v="2341" actId="20577"/>
          <ac:spMkLst>
            <pc:docMk/>
            <pc:sldMk cId="3638661726" sldId="322"/>
            <ac:spMk id="4" creationId="{829B7806-4A42-4DB0-AE27-835ED7736CDE}"/>
          </ac:spMkLst>
        </pc:spChg>
      </pc:sldChg>
      <pc:sldChg chg="modSp mod">
        <pc:chgData name="David Cowell" userId="8c854f7f-d1d6-4058-999d-8d33c997d9fc" providerId="ADAL" clId="{88D09A1A-C05E-4768-B18E-AD71DEEB5AE9}" dt="2023-02-12T21:24:33.552" v="2790" actId="6549"/>
        <pc:sldMkLst>
          <pc:docMk/>
          <pc:sldMk cId="3909236906" sldId="324"/>
        </pc:sldMkLst>
        <pc:spChg chg="mod">
          <ac:chgData name="David Cowell" userId="8c854f7f-d1d6-4058-999d-8d33c997d9fc" providerId="ADAL" clId="{88D09A1A-C05E-4768-B18E-AD71DEEB5AE9}" dt="2023-02-12T21:24:33.552" v="2790" actId="6549"/>
          <ac:spMkLst>
            <pc:docMk/>
            <pc:sldMk cId="3909236906" sldId="324"/>
            <ac:spMk id="4" creationId="{63A4A15B-B9D7-4592-BEA8-8A434F2D4934}"/>
          </ac:spMkLst>
        </pc:spChg>
      </pc:sldChg>
      <pc:sldChg chg="modSp mod">
        <pc:chgData name="David Cowell" userId="8c854f7f-d1d6-4058-999d-8d33c997d9fc" providerId="ADAL" clId="{88D09A1A-C05E-4768-B18E-AD71DEEB5AE9}" dt="2023-02-10T17:31:58.177" v="1556" actId="20577"/>
        <pc:sldMkLst>
          <pc:docMk/>
          <pc:sldMk cId="301590636" sldId="326"/>
        </pc:sldMkLst>
        <pc:spChg chg="mod">
          <ac:chgData name="David Cowell" userId="8c854f7f-d1d6-4058-999d-8d33c997d9fc" providerId="ADAL" clId="{88D09A1A-C05E-4768-B18E-AD71DEEB5AE9}" dt="2023-02-10T17:31:58.177" v="1556" actId="20577"/>
          <ac:spMkLst>
            <pc:docMk/>
            <pc:sldMk cId="301590636" sldId="326"/>
            <ac:spMk id="3" creationId="{38145E61-11C7-435B-A34E-3532D500CEDD}"/>
          </ac:spMkLst>
        </pc:spChg>
        <pc:picChg chg="mod">
          <ac:chgData name="David Cowell" userId="8c854f7f-d1d6-4058-999d-8d33c997d9fc" providerId="ADAL" clId="{88D09A1A-C05E-4768-B18E-AD71DEEB5AE9}" dt="2023-02-10T17:31:17.263" v="1468" actId="14100"/>
          <ac:picMkLst>
            <pc:docMk/>
            <pc:sldMk cId="301590636" sldId="326"/>
            <ac:picMk id="6" creationId="{64782C67-7CD0-4084-A156-C469A278AA1C}"/>
          </ac:picMkLst>
        </pc:picChg>
      </pc:sldChg>
      <pc:sldChg chg="addSp delSp modSp mod">
        <pc:chgData name="David Cowell" userId="8c854f7f-d1d6-4058-999d-8d33c997d9fc" providerId="ADAL" clId="{88D09A1A-C05E-4768-B18E-AD71DEEB5AE9}" dt="2023-02-10T17:58:48.949" v="1931" actId="478"/>
        <pc:sldMkLst>
          <pc:docMk/>
          <pc:sldMk cId="1384153100" sldId="327"/>
        </pc:sldMkLst>
        <pc:spChg chg="mod">
          <ac:chgData name="David Cowell" userId="8c854f7f-d1d6-4058-999d-8d33c997d9fc" providerId="ADAL" clId="{88D09A1A-C05E-4768-B18E-AD71DEEB5AE9}" dt="2023-02-10T17:31:35.504" v="1523" actId="20577"/>
          <ac:spMkLst>
            <pc:docMk/>
            <pc:sldMk cId="1384153100" sldId="327"/>
            <ac:spMk id="3" creationId="{0F74E817-9763-4CD0-8631-84D81AA1BA1F}"/>
          </ac:spMkLst>
        </pc:spChg>
        <pc:spChg chg="add mod">
          <ac:chgData name="David Cowell" userId="8c854f7f-d1d6-4058-999d-8d33c997d9fc" providerId="ADAL" clId="{88D09A1A-C05E-4768-B18E-AD71DEEB5AE9}" dt="2023-02-10T17:35:39.227" v="1611" actId="1076"/>
          <ac:spMkLst>
            <pc:docMk/>
            <pc:sldMk cId="1384153100" sldId="327"/>
            <ac:spMk id="4" creationId="{C89EEDA0-7901-0B1D-E562-B2983241B19D}"/>
          </ac:spMkLst>
        </pc:spChg>
        <pc:spChg chg="add mod">
          <ac:chgData name="David Cowell" userId="8c854f7f-d1d6-4058-999d-8d33c997d9fc" providerId="ADAL" clId="{88D09A1A-C05E-4768-B18E-AD71DEEB5AE9}" dt="2023-02-10T17:57:31.312" v="1906" actId="20577"/>
          <ac:spMkLst>
            <pc:docMk/>
            <pc:sldMk cId="1384153100" sldId="327"/>
            <ac:spMk id="6" creationId="{6141053B-14B5-C487-F728-129AA96F7AA5}"/>
          </ac:spMkLst>
        </pc:spChg>
        <pc:spChg chg="add mod">
          <ac:chgData name="David Cowell" userId="8c854f7f-d1d6-4058-999d-8d33c997d9fc" providerId="ADAL" clId="{88D09A1A-C05E-4768-B18E-AD71DEEB5AE9}" dt="2023-02-10T17:55:03.607" v="1893" actId="20577"/>
          <ac:spMkLst>
            <pc:docMk/>
            <pc:sldMk cId="1384153100" sldId="327"/>
            <ac:spMk id="7" creationId="{CA49E943-01D3-12F2-2840-E55C2F03322B}"/>
          </ac:spMkLst>
        </pc:spChg>
        <pc:spChg chg="add del mod">
          <ac:chgData name="David Cowell" userId="8c854f7f-d1d6-4058-999d-8d33c997d9fc" providerId="ADAL" clId="{88D09A1A-C05E-4768-B18E-AD71DEEB5AE9}" dt="2023-02-10T17:58:48.949" v="1931" actId="478"/>
          <ac:spMkLst>
            <pc:docMk/>
            <pc:sldMk cId="1384153100" sldId="327"/>
            <ac:spMk id="13" creationId="{A53405E2-90D4-55BE-C261-3002F098D157}"/>
          </ac:spMkLst>
        </pc:spChg>
        <pc:picChg chg="mod">
          <ac:chgData name="David Cowell" userId="8c854f7f-d1d6-4058-999d-8d33c997d9fc" providerId="ADAL" clId="{88D09A1A-C05E-4768-B18E-AD71DEEB5AE9}" dt="2023-02-10T17:58:19.900" v="1928" actId="14100"/>
          <ac:picMkLst>
            <pc:docMk/>
            <pc:sldMk cId="1384153100" sldId="327"/>
            <ac:picMk id="5" creationId="{5218D791-178E-47B9-A1E3-C3222AC0D867}"/>
          </ac:picMkLst>
        </pc:picChg>
        <pc:picChg chg="add mod">
          <ac:chgData name="David Cowell" userId="8c854f7f-d1d6-4058-999d-8d33c997d9fc" providerId="ADAL" clId="{88D09A1A-C05E-4768-B18E-AD71DEEB5AE9}" dt="2023-02-10T17:58:05.282" v="1921" actId="1038"/>
          <ac:picMkLst>
            <pc:docMk/>
            <pc:sldMk cId="1384153100" sldId="327"/>
            <ac:picMk id="11" creationId="{9008FACF-8AC0-6738-DC89-35BE314E5563}"/>
          </ac:picMkLst>
        </pc:picChg>
        <pc:cxnChg chg="add mod">
          <ac:chgData name="David Cowell" userId="8c854f7f-d1d6-4058-999d-8d33c997d9fc" providerId="ADAL" clId="{88D09A1A-C05E-4768-B18E-AD71DEEB5AE9}" dt="2023-02-10T17:57:31.312" v="1906" actId="20577"/>
          <ac:cxnSpMkLst>
            <pc:docMk/>
            <pc:sldMk cId="1384153100" sldId="327"/>
            <ac:cxnSpMk id="9" creationId="{F7CF8824-E1E9-DCFF-C13F-BBA370A8B028}"/>
          </ac:cxnSpMkLst>
        </pc:cxnChg>
      </pc:sldChg>
      <pc:sldChg chg="modSp mod">
        <pc:chgData name="David Cowell" userId="8c854f7f-d1d6-4058-999d-8d33c997d9fc" providerId="ADAL" clId="{88D09A1A-C05E-4768-B18E-AD71DEEB5AE9}" dt="2023-02-12T21:47:14.397" v="3313" actId="6549"/>
        <pc:sldMkLst>
          <pc:docMk/>
          <pc:sldMk cId="660416976" sldId="328"/>
        </pc:sldMkLst>
        <pc:spChg chg="mod">
          <ac:chgData name="David Cowell" userId="8c854f7f-d1d6-4058-999d-8d33c997d9fc" providerId="ADAL" clId="{88D09A1A-C05E-4768-B18E-AD71DEEB5AE9}" dt="2023-02-12T21:47:14.397" v="3313" actId="6549"/>
          <ac:spMkLst>
            <pc:docMk/>
            <pc:sldMk cId="660416976" sldId="328"/>
            <ac:spMk id="2" creationId="{01186B5C-FEDC-4682-A439-32AD5F715E60}"/>
          </ac:spMkLst>
        </pc:spChg>
      </pc:sldChg>
      <pc:sldChg chg="modSp mod">
        <pc:chgData name="David Cowell" userId="8c854f7f-d1d6-4058-999d-8d33c997d9fc" providerId="ADAL" clId="{88D09A1A-C05E-4768-B18E-AD71DEEB5AE9}" dt="2023-02-10T17:36:39.248" v="1614" actId="15"/>
        <pc:sldMkLst>
          <pc:docMk/>
          <pc:sldMk cId="2698863397" sldId="331"/>
        </pc:sldMkLst>
        <pc:spChg chg="mod">
          <ac:chgData name="David Cowell" userId="8c854f7f-d1d6-4058-999d-8d33c997d9fc" providerId="ADAL" clId="{88D09A1A-C05E-4768-B18E-AD71DEEB5AE9}" dt="2023-02-10T17:36:39.248" v="1614" actId="15"/>
          <ac:spMkLst>
            <pc:docMk/>
            <pc:sldMk cId="2698863397" sldId="331"/>
            <ac:spMk id="2" creationId="{C1CE99EE-8F56-4241-BD6B-37947EBF615D}"/>
          </ac:spMkLst>
        </pc:spChg>
      </pc:sldChg>
      <pc:sldChg chg="modSp mod">
        <pc:chgData name="David Cowell" userId="8c854f7f-d1d6-4058-999d-8d33c997d9fc" providerId="ADAL" clId="{88D09A1A-C05E-4768-B18E-AD71DEEB5AE9}" dt="2023-02-12T20:48:52.790" v="2365" actId="20577"/>
        <pc:sldMkLst>
          <pc:docMk/>
          <pc:sldMk cId="2274435962" sldId="332"/>
        </pc:sldMkLst>
        <pc:spChg chg="mod">
          <ac:chgData name="David Cowell" userId="8c854f7f-d1d6-4058-999d-8d33c997d9fc" providerId="ADAL" clId="{88D09A1A-C05E-4768-B18E-AD71DEEB5AE9}" dt="2023-02-12T20:48:52.790" v="2365" actId="20577"/>
          <ac:spMkLst>
            <pc:docMk/>
            <pc:sldMk cId="2274435962" sldId="332"/>
            <ac:spMk id="2" creationId="{C3510F57-AF78-481B-B3E7-BA3D1C602535}"/>
          </ac:spMkLst>
        </pc:spChg>
      </pc:sldChg>
      <pc:sldChg chg="mod ord modShow">
        <pc:chgData name="David Cowell" userId="8c854f7f-d1d6-4058-999d-8d33c997d9fc" providerId="ADAL" clId="{88D09A1A-C05E-4768-B18E-AD71DEEB5AE9}" dt="2023-02-10T14:00:26.176" v="162" actId="729"/>
        <pc:sldMkLst>
          <pc:docMk/>
          <pc:sldMk cId="3290969136" sldId="333"/>
        </pc:sldMkLst>
      </pc:sldChg>
      <pc:sldChg chg="addSp delSp modSp mod">
        <pc:chgData name="David Cowell" userId="8c854f7f-d1d6-4058-999d-8d33c997d9fc" providerId="ADAL" clId="{88D09A1A-C05E-4768-B18E-AD71DEEB5AE9}" dt="2023-02-12T21:30:44.943" v="3134" actId="113"/>
        <pc:sldMkLst>
          <pc:docMk/>
          <pc:sldMk cId="3795546734" sldId="336"/>
        </pc:sldMkLst>
        <pc:spChg chg="mod">
          <ac:chgData name="David Cowell" userId="8c854f7f-d1d6-4058-999d-8d33c997d9fc" providerId="ADAL" clId="{88D09A1A-C05E-4768-B18E-AD71DEEB5AE9}" dt="2023-02-12T20:52:17.815" v="2474" actId="20577"/>
          <ac:spMkLst>
            <pc:docMk/>
            <pc:sldMk cId="3795546734" sldId="336"/>
            <ac:spMk id="2" creationId="{91CAC4A2-D84B-4244-90E0-325D18571949}"/>
          </ac:spMkLst>
        </pc:spChg>
        <pc:spChg chg="add mod">
          <ac:chgData name="David Cowell" userId="8c854f7f-d1d6-4058-999d-8d33c997d9fc" providerId="ADAL" clId="{88D09A1A-C05E-4768-B18E-AD71DEEB5AE9}" dt="2023-02-12T21:30:44.943" v="3134" actId="113"/>
          <ac:spMkLst>
            <pc:docMk/>
            <pc:sldMk cId="3795546734" sldId="336"/>
            <ac:spMk id="9" creationId="{9A420C01-02D1-4602-D288-87603C3CAC3C}"/>
          </ac:spMkLst>
        </pc:spChg>
        <pc:picChg chg="add mod">
          <ac:chgData name="David Cowell" userId="8c854f7f-d1d6-4058-999d-8d33c997d9fc" providerId="ADAL" clId="{88D09A1A-C05E-4768-B18E-AD71DEEB5AE9}" dt="2023-02-12T20:57:22.224" v="2495" actId="1037"/>
          <ac:picMkLst>
            <pc:docMk/>
            <pc:sldMk cId="3795546734" sldId="336"/>
            <ac:picMk id="4" creationId="{15FD4128-C2D7-37FE-2844-7570C137F8A4}"/>
          </ac:picMkLst>
        </pc:picChg>
        <pc:picChg chg="add del mod">
          <ac:chgData name="David Cowell" userId="8c854f7f-d1d6-4058-999d-8d33c997d9fc" providerId="ADAL" clId="{88D09A1A-C05E-4768-B18E-AD71DEEB5AE9}" dt="2023-02-12T20:54:44.151" v="2484" actId="21"/>
          <ac:picMkLst>
            <pc:docMk/>
            <pc:sldMk cId="3795546734" sldId="336"/>
            <ac:picMk id="6" creationId="{BD91B596-D6BA-5BD7-3A2C-319A060C075A}"/>
          </ac:picMkLst>
        </pc:picChg>
        <pc:picChg chg="add mod">
          <ac:chgData name="David Cowell" userId="8c854f7f-d1d6-4058-999d-8d33c997d9fc" providerId="ADAL" clId="{88D09A1A-C05E-4768-B18E-AD71DEEB5AE9}" dt="2023-02-12T20:57:26.835" v="2502" actId="1036"/>
          <ac:picMkLst>
            <pc:docMk/>
            <pc:sldMk cId="3795546734" sldId="336"/>
            <ac:picMk id="8" creationId="{7BF88C37-EACA-05AB-28D6-AA846F13AAC5}"/>
          </ac:picMkLst>
        </pc:picChg>
        <pc:cxnChg chg="add del mod">
          <ac:chgData name="David Cowell" userId="8c854f7f-d1d6-4058-999d-8d33c997d9fc" providerId="ADAL" clId="{88D09A1A-C05E-4768-B18E-AD71DEEB5AE9}" dt="2023-02-12T21:30:43.750" v="3133"/>
          <ac:cxnSpMkLst>
            <pc:docMk/>
            <pc:sldMk cId="3795546734" sldId="336"/>
            <ac:cxnSpMk id="10" creationId="{88D702E4-C454-5AB6-D935-62E5B05B6399}"/>
          </ac:cxnSpMkLst>
        </pc:cxnChg>
      </pc:sldChg>
      <pc:sldChg chg="modSp mod ord modShow">
        <pc:chgData name="David Cowell" userId="8c854f7f-d1d6-4058-999d-8d33c997d9fc" providerId="ADAL" clId="{88D09A1A-C05E-4768-B18E-AD71DEEB5AE9}" dt="2023-02-10T14:34:17.625" v="1420"/>
        <pc:sldMkLst>
          <pc:docMk/>
          <pc:sldMk cId="235664269" sldId="341"/>
        </pc:sldMkLst>
        <pc:spChg chg="mod">
          <ac:chgData name="David Cowell" userId="8c854f7f-d1d6-4058-999d-8d33c997d9fc" providerId="ADAL" clId="{88D09A1A-C05E-4768-B18E-AD71DEEB5AE9}" dt="2023-02-10T14:00:08.682" v="159" actId="6549"/>
          <ac:spMkLst>
            <pc:docMk/>
            <pc:sldMk cId="235664269" sldId="341"/>
            <ac:spMk id="6" creationId="{055389DE-69C0-4509-942D-BEED67DE87CC}"/>
          </ac:spMkLst>
        </pc:spChg>
      </pc:sldChg>
      <pc:sldChg chg="modSp mod ord modShow">
        <pc:chgData name="David Cowell" userId="8c854f7f-d1d6-4058-999d-8d33c997d9fc" providerId="ADAL" clId="{88D09A1A-C05E-4768-B18E-AD71DEEB5AE9}" dt="2023-02-10T14:34:17.625" v="1420"/>
        <pc:sldMkLst>
          <pc:docMk/>
          <pc:sldMk cId="1615770689" sldId="344"/>
        </pc:sldMkLst>
        <pc:spChg chg="mod">
          <ac:chgData name="David Cowell" userId="8c854f7f-d1d6-4058-999d-8d33c997d9fc" providerId="ADAL" clId="{88D09A1A-C05E-4768-B18E-AD71DEEB5AE9}" dt="2023-02-10T13:59:53.583" v="158" actId="20577"/>
          <ac:spMkLst>
            <pc:docMk/>
            <pc:sldMk cId="1615770689" sldId="344"/>
            <ac:spMk id="2" creationId="{781EE47D-4108-469B-B5AD-A31CCA68407E}"/>
          </ac:spMkLst>
        </pc:spChg>
      </pc:sldChg>
      <pc:sldChg chg="modSp new mod">
        <pc:chgData name="David Cowell" userId="8c854f7f-d1d6-4058-999d-8d33c997d9fc" providerId="ADAL" clId="{88D09A1A-C05E-4768-B18E-AD71DEEB5AE9}" dt="2023-02-10T11:24:44.358" v="98" actId="20577"/>
        <pc:sldMkLst>
          <pc:docMk/>
          <pc:sldMk cId="2025627653" sldId="345"/>
        </pc:sldMkLst>
        <pc:spChg chg="mod">
          <ac:chgData name="David Cowell" userId="8c854f7f-d1d6-4058-999d-8d33c997d9fc" providerId="ADAL" clId="{88D09A1A-C05E-4768-B18E-AD71DEEB5AE9}" dt="2023-02-10T11:20:46.515" v="3" actId="255"/>
          <ac:spMkLst>
            <pc:docMk/>
            <pc:sldMk cId="2025627653" sldId="345"/>
            <ac:spMk id="2" creationId="{C2A0506C-48ED-8DD1-23BB-149B43E7557C}"/>
          </ac:spMkLst>
        </pc:spChg>
        <pc:spChg chg="mod">
          <ac:chgData name="David Cowell" userId="8c854f7f-d1d6-4058-999d-8d33c997d9fc" providerId="ADAL" clId="{88D09A1A-C05E-4768-B18E-AD71DEEB5AE9}" dt="2023-02-10T11:24:44.358" v="98" actId="20577"/>
          <ac:spMkLst>
            <pc:docMk/>
            <pc:sldMk cId="2025627653" sldId="345"/>
            <ac:spMk id="3" creationId="{D3DF8120-1068-0A4C-A45E-8F07BDE571BF}"/>
          </ac:spMkLst>
        </pc:spChg>
      </pc:sldChg>
      <pc:sldChg chg="addSp delSp modSp new mod">
        <pc:chgData name="David Cowell" userId="8c854f7f-d1d6-4058-999d-8d33c997d9fc" providerId="ADAL" clId="{88D09A1A-C05E-4768-B18E-AD71DEEB5AE9}" dt="2023-02-10T14:03:51.258" v="237" actId="20577"/>
        <pc:sldMkLst>
          <pc:docMk/>
          <pc:sldMk cId="3604114576" sldId="346"/>
        </pc:sldMkLst>
        <pc:spChg chg="del">
          <ac:chgData name="David Cowell" userId="8c854f7f-d1d6-4058-999d-8d33c997d9fc" providerId="ADAL" clId="{88D09A1A-C05E-4768-B18E-AD71DEEB5AE9}" dt="2023-02-10T14:02:29.184" v="164" actId="22"/>
          <ac:spMkLst>
            <pc:docMk/>
            <pc:sldMk cId="3604114576" sldId="346"/>
            <ac:spMk id="2" creationId="{033B4CAE-4263-61A3-8C18-188161E44517}"/>
          </ac:spMkLst>
        </pc:spChg>
        <pc:spChg chg="mod">
          <ac:chgData name="David Cowell" userId="8c854f7f-d1d6-4058-999d-8d33c997d9fc" providerId="ADAL" clId="{88D09A1A-C05E-4768-B18E-AD71DEEB5AE9}" dt="2023-02-10T14:03:51.258" v="237" actId="20577"/>
          <ac:spMkLst>
            <pc:docMk/>
            <pc:sldMk cId="3604114576" sldId="346"/>
            <ac:spMk id="3" creationId="{407F8CFD-CCE5-6C3D-4E1F-8CB9313045CB}"/>
          </ac:spMkLst>
        </pc:spChg>
        <pc:picChg chg="add mod ord">
          <ac:chgData name="David Cowell" userId="8c854f7f-d1d6-4058-999d-8d33c997d9fc" providerId="ADAL" clId="{88D09A1A-C05E-4768-B18E-AD71DEEB5AE9}" dt="2023-02-10T14:02:29.184" v="164" actId="22"/>
          <ac:picMkLst>
            <pc:docMk/>
            <pc:sldMk cId="3604114576" sldId="346"/>
            <ac:picMk id="5" creationId="{ED2A4C2F-BBF9-F100-32C0-0D6ACB132B04}"/>
          </ac:picMkLst>
        </pc:picChg>
      </pc:sldChg>
      <pc:sldChg chg="addSp modSp add mod">
        <pc:chgData name="David Cowell" userId="8c854f7f-d1d6-4058-999d-8d33c997d9fc" providerId="ADAL" clId="{88D09A1A-C05E-4768-B18E-AD71DEEB5AE9}" dt="2023-02-10T14:11:14.208" v="380" actId="1036"/>
        <pc:sldMkLst>
          <pc:docMk/>
          <pc:sldMk cId="2043679163" sldId="347"/>
        </pc:sldMkLst>
        <pc:spChg chg="mod">
          <ac:chgData name="David Cowell" userId="8c854f7f-d1d6-4058-999d-8d33c997d9fc" providerId="ADAL" clId="{88D09A1A-C05E-4768-B18E-AD71DEEB5AE9}" dt="2023-02-10T14:11:07.902" v="370" actId="20577"/>
          <ac:spMkLst>
            <pc:docMk/>
            <pc:sldMk cId="2043679163" sldId="347"/>
            <ac:spMk id="2" creationId="{C2A0506C-48ED-8DD1-23BB-149B43E7557C}"/>
          </ac:spMkLst>
        </pc:spChg>
        <pc:picChg chg="add mod modCrop">
          <ac:chgData name="David Cowell" userId="8c854f7f-d1d6-4058-999d-8d33c997d9fc" providerId="ADAL" clId="{88D09A1A-C05E-4768-B18E-AD71DEEB5AE9}" dt="2023-02-10T14:11:10.445" v="373" actId="1036"/>
          <ac:picMkLst>
            <pc:docMk/>
            <pc:sldMk cId="2043679163" sldId="347"/>
            <ac:picMk id="4" creationId="{D8D7E454-4ECA-874C-9A30-43F494281A71}"/>
          </ac:picMkLst>
        </pc:picChg>
        <pc:picChg chg="add mod modCrop">
          <ac:chgData name="David Cowell" userId="8c854f7f-d1d6-4058-999d-8d33c997d9fc" providerId="ADAL" clId="{88D09A1A-C05E-4768-B18E-AD71DEEB5AE9}" dt="2023-02-10T14:11:14.208" v="380" actId="1036"/>
          <ac:picMkLst>
            <pc:docMk/>
            <pc:sldMk cId="2043679163" sldId="347"/>
            <ac:picMk id="5" creationId="{875FFA26-F7FF-7E2B-0C1C-9F001586DF5A}"/>
          </ac:picMkLst>
        </pc:picChg>
      </pc:sldChg>
      <pc:sldChg chg="modSp add mod">
        <pc:chgData name="David Cowell" userId="8c854f7f-d1d6-4058-999d-8d33c997d9fc" providerId="ADAL" clId="{88D09A1A-C05E-4768-B18E-AD71DEEB5AE9}" dt="2023-02-12T20:35:10.806" v="2024" actId="20577"/>
        <pc:sldMkLst>
          <pc:docMk/>
          <pc:sldMk cId="3936092144" sldId="348"/>
        </pc:sldMkLst>
        <pc:spChg chg="mod">
          <ac:chgData name="David Cowell" userId="8c854f7f-d1d6-4058-999d-8d33c997d9fc" providerId="ADAL" clId="{88D09A1A-C05E-4768-B18E-AD71DEEB5AE9}" dt="2023-02-10T14:13:26.940" v="432" actId="20577"/>
          <ac:spMkLst>
            <pc:docMk/>
            <pc:sldMk cId="3936092144" sldId="348"/>
            <ac:spMk id="2" creationId="{C2A0506C-48ED-8DD1-23BB-149B43E7557C}"/>
          </ac:spMkLst>
        </pc:spChg>
        <pc:spChg chg="mod">
          <ac:chgData name="David Cowell" userId="8c854f7f-d1d6-4058-999d-8d33c997d9fc" providerId="ADAL" clId="{88D09A1A-C05E-4768-B18E-AD71DEEB5AE9}" dt="2023-02-12T20:35:10.806" v="2024" actId="20577"/>
          <ac:spMkLst>
            <pc:docMk/>
            <pc:sldMk cId="3936092144" sldId="348"/>
            <ac:spMk id="3" creationId="{D3DF8120-1068-0A4C-A45E-8F07BDE571BF}"/>
          </ac:spMkLst>
        </pc:spChg>
        <pc:picChg chg="mod">
          <ac:chgData name="David Cowell" userId="8c854f7f-d1d6-4058-999d-8d33c997d9fc" providerId="ADAL" clId="{88D09A1A-C05E-4768-B18E-AD71DEEB5AE9}" dt="2023-02-10T14:12:58.747" v="417" actId="1035"/>
          <ac:picMkLst>
            <pc:docMk/>
            <pc:sldMk cId="3936092144" sldId="348"/>
            <ac:picMk id="4" creationId="{D8D7E454-4ECA-874C-9A30-43F494281A71}"/>
          </ac:picMkLst>
        </pc:picChg>
        <pc:picChg chg="mod">
          <ac:chgData name="David Cowell" userId="8c854f7f-d1d6-4058-999d-8d33c997d9fc" providerId="ADAL" clId="{88D09A1A-C05E-4768-B18E-AD71DEEB5AE9}" dt="2023-02-10T14:13:07.343" v="423" actId="1036"/>
          <ac:picMkLst>
            <pc:docMk/>
            <pc:sldMk cId="3936092144" sldId="348"/>
            <ac:picMk id="5" creationId="{875FFA26-F7FF-7E2B-0C1C-9F001586DF5A}"/>
          </ac:picMkLst>
        </pc:picChg>
      </pc:sldChg>
      <pc:sldChg chg="add del">
        <pc:chgData name="David Cowell" userId="8c854f7f-d1d6-4058-999d-8d33c997d9fc" providerId="ADAL" clId="{88D09A1A-C05E-4768-B18E-AD71DEEB5AE9}" dt="2023-02-10T14:12:43.232" v="413" actId="47"/>
        <pc:sldMkLst>
          <pc:docMk/>
          <pc:sldMk cId="158009836" sldId="349"/>
        </pc:sldMkLst>
      </pc:sldChg>
      <pc:sldChg chg="addSp delSp modSp new mod">
        <pc:chgData name="David Cowell" userId="8c854f7f-d1d6-4058-999d-8d33c997d9fc" providerId="ADAL" clId="{88D09A1A-C05E-4768-B18E-AD71DEEB5AE9}" dt="2023-02-10T17:34:19.583" v="1607" actId="1036"/>
        <pc:sldMkLst>
          <pc:docMk/>
          <pc:sldMk cId="3003311707" sldId="349"/>
        </pc:sldMkLst>
        <pc:spChg chg="del">
          <ac:chgData name="David Cowell" userId="8c854f7f-d1d6-4058-999d-8d33c997d9fc" providerId="ADAL" clId="{88D09A1A-C05E-4768-B18E-AD71DEEB5AE9}" dt="2023-02-10T17:32:40.066" v="1557" actId="22"/>
          <ac:spMkLst>
            <pc:docMk/>
            <pc:sldMk cId="3003311707" sldId="349"/>
            <ac:spMk id="2" creationId="{CF7542FC-EF36-708B-9FEC-46524A496F63}"/>
          </ac:spMkLst>
        </pc:spChg>
        <pc:spChg chg="mod">
          <ac:chgData name="David Cowell" userId="8c854f7f-d1d6-4058-999d-8d33c997d9fc" providerId="ADAL" clId="{88D09A1A-C05E-4768-B18E-AD71DEEB5AE9}" dt="2023-02-10T17:32:48.944" v="1588" actId="20577"/>
          <ac:spMkLst>
            <pc:docMk/>
            <pc:sldMk cId="3003311707" sldId="349"/>
            <ac:spMk id="3" creationId="{CFAD7C01-2F30-5870-56BC-8B6A3DD6BFE0}"/>
          </ac:spMkLst>
        </pc:spChg>
        <pc:spChg chg="add del mod">
          <ac:chgData name="David Cowell" userId="8c854f7f-d1d6-4058-999d-8d33c997d9fc" providerId="ADAL" clId="{88D09A1A-C05E-4768-B18E-AD71DEEB5AE9}" dt="2023-02-10T17:33:44.053" v="1593" actId="22"/>
          <ac:spMkLst>
            <pc:docMk/>
            <pc:sldMk cId="3003311707" sldId="349"/>
            <ac:spMk id="9" creationId="{47C029EE-7E6E-6EAF-2052-040AD5D00237}"/>
          </ac:spMkLst>
        </pc:spChg>
        <pc:picChg chg="add del mod ord">
          <ac:chgData name="David Cowell" userId="8c854f7f-d1d6-4058-999d-8d33c997d9fc" providerId="ADAL" clId="{88D09A1A-C05E-4768-B18E-AD71DEEB5AE9}" dt="2023-02-10T17:33:04.207" v="1591" actId="478"/>
          <ac:picMkLst>
            <pc:docMk/>
            <pc:sldMk cId="3003311707" sldId="349"/>
            <ac:picMk id="5" creationId="{6DA0F8BD-85E6-4DE1-36A1-9317A474087D}"/>
          </ac:picMkLst>
        </pc:picChg>
        <pc:picChg chg="add mod">
          <ac:chgData name="David Cowell" userId="8c854f7f-d1d6-4058-999d-8d33c997d9fc" providerId="ADAL" clId="{88D09A1A-C05E-4768-B18E-AD71DEEB5AE9}" dt="2023-02-10T17:34:19.583" v="1607" actId="1036"/>
          <ac:picMkLst>
            <pc:docMk/>
            <pc:sldMk cId="3003311707" sldId="349"/>
            <ac:picMk id="7" creationId="{D1DF599C-8904-9387-05A2-CB4FDF0532DD}"/>
          </ac:picMkLst>
        </pc:picChg>
        <pc:picChg chg="add mod ord modCrop">
          <ac:chgData name="David Cowell" userId="8c854f7f-d1d6-4058-999d-8d33c997d9fc" providerId="ADAL" clId="{88D09A1A-C05E-4768-B18E-AD71DEEB5AE9}" dt="2023-02-10T17:34:16.824" v="1602" actId="1038"/>
          <ac:picMkLst>
            <pc:docMk/>
            <pc:sldMk cId="3003311707" sldId="349"/>
            <ac:picMk id="11" creationId="{534C8648-4C27-9EE3-CA7C-F17B3130E750}"/>
          </ac:picMkLst>
        </pc:picChg>
      </pc:sldChg>
      <pc:sldChg chg="addSp modSp add mod">
        <pc:chgData name="David Cowell" userId="8c854f7f-d1d6-4058-999d-8d33c997d9fc" providerId="ADAL" clId="{88D09A1A-C05E-4768-B18E-AD71DEEB5AE9}" dt="2023-02-12T21:32:20.284" v="3139" actId="1036"/>
        <pc:sldMkLst>
          <pc:docMk/>
          <pc:sldMk cId="3229054538" sldId="350"/>
        </pc:sldMkLst>
        <pc:spChg chg="mod">
          <ac:chgData name="David Cowell" userId="8c854f7f-d1d6-4058-999d-8d33c997d9fc" providerId="ADAL" clId="{88D09A1A-C05E-4768-B18E-AD71DEEB5AE9}" dt="2023-02-12T20:34:55.210" v="2020" actId="20577"/>
          <ac:spMkLst>
            <pc:docMk/>
            <pc:sldMk cId="3229054538" sldId="350"/>
            <ac:spMk id="3" creationId="{D3DF8120-1068-0A4C-A45E-8F07BDE571BF}"/>
          </ac:spMkLst>
        </pc:spChg>
        <pc:spChg chg="add mod">
          <ac:chgData name="David Cowell" userId="8c854f7f-d1d6-4058-999d-8d33c997d9fc" providerId="ADAL" clId="{88D09A1A-C05E-4768-B18E-AD71DEEB5AE9}" dt="2023-02-12T21:32:20.284" v="3139" actId="1036"/>
          <ac:spMkLst>
            <pc:docMk/>
            <pc:sldMk cId="3229054538" sldId="350"/>
            <ac:spMk id="6" creationId="{076F0B3B-4726-5781-9E5B-F5EC39B1C3DA}"/>
          </ac:spMkLst>
        </pc:spChg>
        <pc:cxnChg chg="add mod">
          <ac:chgData name="David Cowell" userId="8c854f7f-d1d6-4058-999d-8d33c997d9fc" providerId="ADAL" clId="{88D09A1A-C05E-4768-B18E-AD71DEEB5AE9}" dt="2023-02-12T21:15:49.456" v="2705" actId="1037"/>
          <ac:cxnSpMkLst>
            <pc:docMk/>
            <pc:sldMk cId="3229054538" sldId="350"/>
            <ac:cxnSpMk id="8" creationId="{DCD38567-1176-64D3-85C2-FB98D8C8C1FC}"/>
          </ac:cxnSpMkLst>
        </pc:cxnChg>
        <pc:cxnChg chg="add mod">
          <ac:chgData name="David Cowell" userId="8c854f7f-d1d6-4058-999d-8d33c997d9fc" providerId="ADAL" clId="{88D09A1A-C05E-4768-B18E-AD71DEEB5AE9}" dt="2023-02-12T21:15:44.401" v="2699" actId="1038"/>
          <ac:cxnSpMkLst>
            <pc:docMk/>
            <pc:sldMk cId="3229054538" sldId="350"/>
            <ac:cxnSpMk id="11" creationId="{81681404-56A7-0F56-89C5-5AE7BB1912AD}"/>
          </ac:cxnSpMkLst>
        </pc:cxnChg>
        <pc:cxnChg chg="add mod">
          <ac:chgData name="David Cowell" userId="8c854f7f-d1d6-4058-999d-8d33c997d9fc" providerId="ADAL" clId="{88D09A1A-C05E-4768-B18E-AD71DEEB5AE9}" dt="2023-02-12T21:21:29.374" v="2769" actId="1036"/>
          <ac:cxnSpMkLst>
            <pc:docMk/>
            <pc:sldMk cId="3229054538" sldId="350"/>
            <ac:cxnSpMk id="12" creationId="{DCBC57B9-F8B2-833D-C86B-AB6032FBEC16}"/>
          </ac:cxnSpMkLst>
        </pc:cxnChg>
      </pc:sldChg>
      <pc:sldChg chg="delSp modSp add mod">
        <pc:chgData name="David Cowell" userId="8c854f7f-d1d6-4058-999d-8d33c997d9fc" providerId="ADAL" clId="{88D09A1A-C05E-4768-B18E-AD71DEEB5AE9}" dt="2023-02-12T21:23:52.061" v="2789" actId="115"/>
        <pc:sldMkLst>
          <pc:docMk/>
          <pc:sldMk cId="1681753456" sldId="351"/>
        </pc:sldMkLst>
        <pc:spChg chg="mod">
          <ac:chgData name="David Cowell" userId="8c854f7f-d1d6-4058-999d-8d33c997d9fc" providerId="ADAL" clId="{88D09A1A-C05E-4768-B18E-AD71DEEB5AE9}" dt="2023-02-12T21:23:52.061" v="2789" actId="115"/>
          <ac:spMkLst>
            <pc:docMk/>
            <pc:sldMk cId="1681753456" sldId="351"/>
            <ac:spMk id="2" creationId="{C2A0506C-48ED-8DD1-23BB-149B43E7557C}"/>
          </ac:spMkLst>
        </pc:spChg>
        <pc:spChg chg="mod">
          <ac:chgData name="David Cowell" userId="8c854f7f-d1d6-4058-999d-8d33c997d9fc" providerId="ADAL" clId="{88D09A1A-C05E-4768-B18E-AD71DEEB5AE9}" dt="2023-02-12T20:34:43.346" v="2003" actId="20577"/>
          <ac:spMkLst>
            <pc:docMk/>
            <pc:sldMk cId="1681753456" sldId="351"/>
            <ac:spMk id="3" creationId="{D3DF8120-1068-0A4C-A45E-8F07BDE571BF}"/>
          </ac:spMkLst>
        </pc:spChg>
        <pc:spChg chg="mod">
          <ac:chgData name="David Cowell" userId="8c854f7f-d1d6-4058-999d-8d33c997d9fc" providerId="ADAL" clId="{88D09A1A-C05E-4768-B18E-AD71DEEB5AE9}" dt="2023-02-12T20:34:23.940" v="1977" actId="20577"/>
          <ac:spMkLst>
            <pc:docMk/>
            <pc:sldMk cId="1681753456" sldId="351"/>
            <ac:spMk id="6" creationId="{076F0B3B-4726-5781-9E5B-F5EC39B1C3DA}"/>
          </ac:spMkLst>
        </pc:spChg>
        <pc:cxnChg chg="del">
          <ac:chgData name="David Cowell" userId="8c854f7f-d1d6-4058-999d-8d33c997d9fc" providerId="ADAL" clId="{88D09A1A-C05E-4768-B18E-AD71DEEB5AE9}" dt="2023-02-10T14:22:34.877" v="807" actId="478"/>
          <ac:cxnSpMkLst>
            <pc:docMk/>
            <pc:sldMk cId="1681753456" sldId="351"/>
            <ac:cxnSpMk id="8" creationId="{DCD38567-1176-64D3-85C2-FB98D8C8C1FC}"/>
          </ac:cxnSpMkLst>
        </pc:cxnChg>
      </pc:sldChg>
      <pc:sldChg chg="add del">
        <pc:chgData name="David Cowell" userId="8c854f7f-d1d6-4058-999d-8d33c997d9fc" providerId="ADAL" clId="{88D09A1A-C05E-4768-B18E-AD71DEEB5AE9}" dt="2023-02-12T21:24:55.669" v="2791" actId="47"/>
        <pc:sldMkLst>
          <pc:docMk/>
          <pc:sldMk cId="1848125906" sldId="352"/>
        </pc:sldMkLst>
      </pc:sldChg>
      <pc:sldChg chg="addSp delSp modSp new mod">
        <pc:chgData name="David Cowell" userId="8c854f7f-d1d6-4058-999d-8d33c997d9fc" providerId="ADAL" clId="{88D09A1A-C05E-4768-B18E-AD71DEEB5AE9}" dt="2023-02-10T18:00:39.323" v="1970" actId="20577"/>
        <pc:sldMkLst>
          <pc:docMk/>
          <pc:sldMk cId="2729672385" sldId="353"/>
        </pc:sldMkLst>
        <pc:spChg chg="del">
          <ac:chgData name="David Cowell" userId="8c854f7f-d1d6-4058-999d-8d33c997d9fc" providerId="ADAL" clId="{88D09A1A-C05E-4768-B18E-AD71DEEB5AE9}" dt="2023-02-10T17:59:01.273" v="1932" actId="478"/>
          <ac:spMkLst>
            <pc:docMk/>
            <pc:sldMk cId="2729672385" sldId="353"/>
            <ac:spMk id="2" creationId="{57C28542-5F57-DB06-386B-352476638D33}"/>
          </ac:spMkLst>
        </pc:spChg>
        <pc:spChg chg="mod">
          <ac:chgData name="David Cowell" userId="8c854f7f-d1d6-4058-999d-8d33c997d9fc" providerId="ADAL" clId="{88D09A1A-C05E-4768-B18E-AD71DEEB5AE9}" dt="2023-02-10T18:00:39.323" v="1970" actId="20577"/>
          <ac:spMkLst>
            <pc:docMk/>
            <pc:sldMk cId="2729672385" sldId="353"/>
            <ac:spMk id="3" creationId="{1E721B37-4E63-5759-292D-3975B1D24944}"/>
          </ac:spMkLst>
        </pc:spChg>
        <pc:spChg chg="add mod">
          <ac:chgData name="David Cowell" userId="8c854f7f-d1d6-4058-999d-8d33c997d9fc" providerId="ADAL" clId="{88D09A1A-C05E-4768-B18E-AD71DEEB5AE9}" dt="2023-02-10T17:45:30.065" v="1637" actId="14100"/>
          <ac:spMkLst>
            <pc:docMk/>
            <pc:sldMk cId="2729672385" sldId="353"/>
            <ac:spMk id="7" creationId="{9F81DC00-4A58-ADEB-B703-9AB824086489}"/>
          </ac:spMkLst>
        </pc:spChg>
        <pc:spChg chg="add mod">
          <ac:chgData name="David Cowell" userId="8c854f7f-d1d6-4058-999d-8d33c997d9fc" providerId="ADAL" clId="{88D09A1A-C05E-4768-B18E-AD71DEEB5AE9}" dt="2023-02-10T17:46:03.171" v="1651" actId="20577"/>
          <ac:spMkLst>
            <pc:docMk/>
            <pc:sldMk cId="2729672385" sldId="353"/>
            <ac:spMk id="8" creationId="{15A0252B-4256-EC3B-044C-1C3196BF5E5D}"/>
          </ac:spMkLst>
        </pc:spChg>
        <pc:spChg chg="add mod">
          <ac:chgData name="David Cowell" userId="8c854f7f-d1d6-4058-999d-8d33c997d9fc" providerId="ADAL" clId="{88D09A1A-C05E-4768-B18E-AD71DEEB5AE9}" dt="2023-02-10T17:46:35.476" v="1685" actId="20577"/>
          <ac:spMkLst>
            <pc:docMk/>
            <pc:sldMk cId="2729672385" sldId="353"/>
            <ac:spMk id="9" creationId="{13B744DC-6C46-DE9D-6FA1-78FDDFC25DA9}"/>
          </ac:spMkLst>
        </pc:spChg>
        <pc:spChg chg="add del mod">
          <ac:chgData name="David Cowell" userId="8c854f7f-d1d6-4058-999d-8d33c997d9fc" providerId="ADAL" clId="{88D09A1A-C05E-4768-B18E-AD71DEEB5AE9}" dt="2023-02-10T17:48:41.278" v="1726" actId="478"/>
          <ac:spMkLst>
            <pc:docMk/>
            <pc:sldMk cId="2729672385" sldId="353"/>
            <ac:spMk id="10" creationId="{AA255760-71C3-F624-20FE-2E413033A583}"/>
          </ac:spMkLst>
        </pc:spChg>
        <pc:spChg chg="add del mod">
          <ac:chgData name="David Cowell" userId="8c854f7f-d1d6-4058-999d-8d33c997d9fc" providerId="ADAL" clId="{88D09A1A-C05E-4768-B18E-AD71DEEB5AE9}" dt="2023-02-10T17:50:29.867" v="1802" actId="478"/>
          <ac:spMkLst>
            <pc:docMk/>
            <pc:sldMk cId="2729672385" sldId="353"/>
            <ac:spMk id="11" creationId="{208416C0-6ED8-D104-ECF5-95D38AC89D2B}"/>
          </ac:spMkLst>
        </pc:spChg>
        <pc:spChg chg="add del mod">
          <ac:chgData name="David Cowell" userId="8c854f7f-d1d6-4058-999d-8d33c997d9fc" providerId="ADAL" clId="{88D09A1A-C05E-4768-B18E-AD71DEEB5AE9}" dt="2023-02-10T17:50:31.819" v="1803" actId="478"/>
          <ac:spMkLst>
            <pc:docMk/>
            <pc:sldMk cId="2729672385" sldId="353"/>
            <ac:spMk id="12" creationId="{29BE0614-9146-3AE8-ED1D-F2DF18C9B35C}"/>
          </ac:spMkLst>
        </pc:spChg>
        <pc:picChg chg="add del mod">
          <ac:chgData name="David Cowell" userId="8c854f7f-d1d6-4058-999d-8d33c997d9fc" providerId="ADAL" clId="{88D09A1A-C05E-4768-B18E-AD71DEEB5AE9}" dt="2023-02-10T17:59:30.111" v="1934" actId="478"/>
          <ac:picMkLst>
            <pc:docMk/>
            <pc:sldMk cId="2729672385" sldId="353"/>
            <ac:picMk id="5" creationId="{C76969C9-3EFA-8308-F30D-4AD71943BD2E}"/>
          </ac:picMkLst>
        </pc:picChg>
      </pc:sldChg>
      <pc:sldChg chg="addSp delSp modSp add mod">
        <pc:chgData name="David Cowell" userId="8c854f7f-d1d6-4058-999d-8d33c997d9fc" providerId="ADAL" clId="{88D09A1A-C05E-4768-B18E-AD71DEEB5AE9}" dt="2023-02-12T21:28:29.343" v="2935" actId="14100"/>
        <pc:sldMkLst>
          <pc:docMk/>
          <pc:sldMk cId="1413406306" sldId="354"/>
        </pc:sldMkLst>
        <pc:spChg chg="add mod">
          <ac:chgData name="David Cowell" userId="8c854f7f-d1d6-4058-999d-8d33c997d9fc" providerId="ADAL" clId="{88D09A1A-C05E-4768-B18E-AD71DEEB5AE9}" dt="2023-02-12T21:28:07.022" v="2929" actId="1038"/>
          <ac:spMkLst>
            <pc:docMk/>
            <pc:sldMk cId="1413406306" sldId="354"/>
            <ac:spMk id="10" creationId="{74525256-5F6F-F3EC-2E79-929D12ACAFDA}"/>
          </ac:spMkLst>
        </pc:spChg>
        <pc:cxnChg chg="add mod">
          <ac:chgData name="David Cowell" userId="8c854f7f-d1d6-4058-999d-8d33c997d9fc" providerId="ADAL" clId="{88D09A1A-C05E-4768-B18E-AD71DEEB5AE9}" dt="2023-02-12T21:26:54.072" v="2849" actId="1037"/>
          <ac:cxnSpMkLst>
            <pc:docMk/>
            <pc:sldMk cId="1413406306" sldId="354"/>
            <ac:cxnSpMk id="3" creationId="{B8B19725-6B0F-6D42-99AE-E4FDDC39760B}"/>
          </ac:cxnSpMkLst>
        </pc:cxnChg>
        <pc:cxnChg chg="add del mod">
          <ac:chgData name="David Cowell" userId="8c854f7f-d1d6-4058-999d-8d33c997d9fc" providerId="ADAL" clId="{88D09A1A-C05E-4768-B18E-AD71DEEB5AE9}" dt="2023-02-12T21:26:17.514" v="2798" actId="478"/>
          <ac:cxnSpMkLst>
            <pc:docMk/>
            <pc:sldMk cId="1413406306" sldId="354"/>
            <ac:cxnSpMk id="5" creationId="{DC62D69B-826B-E70C-1DAE-CAE22DA4A3E0}"/>
          </ac:cxnSpMkLst>
        </pc:cxnChg>
        <pc:cxnChg chg="add mod">
          <ac:chgData name="David Cowell" userId="8c854f7f-d1d6-4058-999d-8d33c997d9fc" providerId="ADAL" clId="{88D09A1A-C05E-4768-B18E-AD71DEEB5AE9}" dt="2023-02-12T21:27:07.797" v="2869" actId="14100"/>
          <ac:cxnSpMkLst>
            <pc:docMk/>
            <pc:sldMk cId="1413406306" sldId="354"/>
            <ac:cxnSpMk id="6" creationId="{79EC66E3-B636-A1E4-2934-B616CE9BF108}"/>
          </ac:cxnSpMkLst>
        </pc:cxnChg>
        <pc:cxnChg chg="add mod">
          <ac:chgData name="David Cowell" userId="8c854f7f-d1d6-4058-999d-8d33c997d9fc" providerId="ADAL" clId="{88D09A1A-C05E-4768-B18E-AD71DEEB5AE9}" dt="2023-02-12T21:27:17.190" v="2873" actId="14100"/>
          <ac:cxnSpMkLst>
            <pc:docMk/>
            <pc:sldMk cId="1413406306" sldId="354"/>
            <ac:cxnSpMk id="7" creationId="{958966CB-5785-76B5-2A6E-9F8A37503915}"/>
          </ac:cxnSpMkLst>
        </pc:cxnChg>
        <pc:cxnChg chg="add mod">
          <ac:chgData name="David Cowell" userId="8c854f7f-d1d6-4058-999d-8d33c997d9fc" providerId="ADAL" clId="{88D09A1A-C05E-4768-B18E-AD71DEEB5AE9}" dt="2023-02-12T21:28:29.343" v="2935" actId="14100"/>
          <ac:cxnSpMkLst>
            <pc:docMk/>
            <pc:sldMk cId="1413406306" sldId="354"/>
            <ac:cxnSpMk id="11" creationId="{24167CE1-3475-5926-D036-AF20FC32B7D0}"/>
          </ac:cxnSpMkLst>
        </pc:cxnChg>
      </pc:sldChg>
      <pc:sldMasterChg chg="addSldLayout delSldLayout modSldLayout">
        <pc:chgData name="David Cowell" userId="8c854f7f-d1d6-4058-999d-8d33c997d9fc" providerId="ADAL" clId="{88D09A1A-C05E-4768-B18E-AD71DEEB5AE9}" dt="2023-02-10T11:22:05.417" v="32" actId="2890"/>
        <pc:sldMasterMkLst>
          <pc:docMk/>
          <pc:sldMasterMk cId="3516135672" sldId="2147483695"/>
        </pc:sldMasterMkLst>
        <pc:sldLayoutChg chg="modSp add del mod modTransition">
          <pc:chgData name="David Cowell" userId="8c854f7f-d1d6-4058-999d-8d33c997d9fc" providerId="ADAL" clId="{88D09A1A-C05E-4768-B18E-AD71DEEB5AE9}" dt="2023-02-10T11:21:53.897" v="31" actId="2696"/>
          <pc:sldLayoutMkLst>
            <pc:docMk/>
            <pc:sldMasterMk cId="3516135672" sldId="2147483695"/>
            <pc:sldLayoutMk cId="2339876797" sldId="2147483708"/>
          </pc:sldLayoutMkLst>
          <pc:picChg chg="mod">
            <ac:chgData name="David Cowell" userId="8c854f7f-d1d6-4058-999d-8d33c997d9fc" providerId="ADAL" clId="{88D09A1A-C05E-4768-B18E-AD71DEEB5AE9}" dt="2023-02-10T11:21:45.370" v="30" actId="1035"/>
            <ac:picMkLst>
              <pc:docMk/>
              <pc:sldMasterMk cId="3516135672" sldId="2147483695"/>
              <pc:sldLayoutMk cId="2339876797" sldId="2147483708"/>
              <ac:picMk id="6" creationId="{D02F93A8-66B5-47F4-983F-27B09C4112F9}"/>
            </ac:picMkLst>
          </pc:picChg>
        </pc:sldLayoutChg>
        <pc:sldLayoutChg chg="add mod modTransition">
          <pc:chgData name="David Cowell" userId="8c854f7f-d1d6-4058-999d-8d33c997d9fc" providerId="ADAL" clId="{88D09A1A-C05E-4768-B18E-AD71DEEB5AE9}" dt="2023-02-10T11:22:05.417" v="32" actId="2890"/>
          <pc:sldLayoutMkLst>
            <pc:docMk/>
            <pc:sldMasterMk cId="3516135672" sldId="2147483695"/>
            <pc:sldLayoutMk cId="2966169746" sldId="2147483708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0"/>
              </a:spcBef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13517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13517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0"/>
              </a:spcBef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13517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defRPr sz="1200" smtClean="0"/>
            </a:lvl1pPr>
          </a:lstStyle>
          <a:p>
            <a:pPr>
              <a:defRPr/>
            </a:pPr>
            <a:fld id="{50496D1B-06CB-4EDB-B2B3-C7717F9B9D79}" type="slidenum">
              <a:rPr lang="en-GB" altLang="en-US"/>
              <a:pPr>
                <a:defRPr/>
              </a:pPr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205464531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0"/>
              </a:spcBef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13721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41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722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13722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0"/>
              </a:spcBef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13722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defRPr sz="1200" smtClean="0"/>
            </a:lvl1pPr>
          </a:lstStyle>
          <a:p>
            <a:pPr>
              <a:defRPr/>
            </a:pPr>
            <a:fld id="{CE9ECBA5-E1CF-447D-A4E5-13ED89ABECBD}" type="slidenum">
              <a:rPr lang="en-GB" altLang="en-US"/>
              <a:pPr>
                <a:defRPr/>
              </a:pPr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254173546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18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377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566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754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5943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E9ECBA5-E1CF-447D-A4E5-13ED89ABECBD}" type="slidenum">
              <a:rPr lang="en-GB" altLang="en-US" smtClean="0"/>
              <a:pPr>
                <a:defRPr/>
              </a:pPr>
              <a:t>1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42236433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E9ECBA5-E1CF-447D-A4E5-13ED89ABECBD}" type="slidenum">
              <a:rPr lang="en-GB" altLang="en-US" smtClean="0"/>
              <a:pPr>
                <a:defRPr/>
              </a:pPr>
              <a:t>20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1464293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E9ECBA5-E1CF-447D-A4E5-13ED89ABECBD}" type="slidenum">
              <a:rPr lang="en-GB" altLang="en-US" smtClean="0"/>
              <a:pPr>
                <a:defRPr/>
              </a:pPr>
              <a:t>22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33699764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E9ECBA5-E1CF-447D-A4E5-13ED89ABECBD}" type="slidenum">
              <a:rPr lang="en-GB" altLang="en-US" smtClean="0"/>
              <a:pPr>
                <a:defRPr/>
              </a:pPr>
              <a:t>25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25988690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170FE6-778B-2273-D6C1-4373BBF05C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E4D57C-1AB6-1506-5A3C-CB6E93233FB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ED33116-49A7-84C9-B1F9-A519E68184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9B4B5D-B97E-141A-6CE8-08CE2CFA42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E9ECBA5-E1CF-447D-A4E5-13ED89ABECBD}" type="slidenum">
              <a:rPr lang="en-GB" altLang="en-US" smtClean="0"/>
              <a:pPr>
                <a:defRPr/>
              </a:pPr>
              <a:t>26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2569491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E9ECBA5-E1CF-447D-A4E5-13ED89ABECBD}" type="slidenum">
              <a:rPr lang="en-GB" altLang="en-US" smtClean="0"/>
              <a:pPr>
                <a:defRPr/>
              </a:pPr>
              <a:t>28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1868260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E9ECBA5-E1CF-447D-A4E5-13ED89ABECBD}" type="slidenum">
              <a:rPr lang="en-GB" altLang="en-US" smtClean="0"/>
              <a:pPr>
                <a:defRPr/>
              </a:pPr>
              <a:t>29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8797529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E9ECBA5-E1CF-447D-A4E5-13ED89ABECBD}" type="slidenum">
              <a:rPr lang="en-GB" altLang="en-US" smtClean="0"/>
              <a:pPr>
                <a:defRPr/>
              </a:pPr>
              <a:t>30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34685013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E9ECBA5-E1CF-447D-A4E5-13ED89ABECBD}" type="slidenum">
              <a:rPr lang="en-GB" altLang="en-US" smtClean="0"/>
              <a:pPr>
                <a:defRPr/>
              </a:pPr>
              <a:t>34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10173031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E9ECBA5-E1CF-447D-A4E5-13ED89ABECBD}" type="slidenum">
              <a:rPr lang="en-GB" altLang="en-US" smtClean="0"/>
              <a:pPr>
                <a:defRPr/>
              </a:pPr>
              <a:t>35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5742081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E9ECBA5-E1CF-447D-A4E5-13ED89ABECBD}" type="slidenum">
              <a:rPr lang="en-GB" altLang="en-US" smtClean="0"/>
              <a:pPr>
                <a:defRPr/>
              </a:pPr>
              <a:t>2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39063077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E9ECBA5-E1CF-447D-A4E5-13ED89ABECBD}" type="slidenum">
              <a:rPr lang="en-GB" altLang="en-US" smtClean="0"/>
              <a:pPr>
                <a:defRPr/>
              </a:pPr>
              <a:t>3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7981244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E9ECBA5-E1CF-447D-A4E5-13ED89ABECBD}" type="slidenum">
              <a:rPr lang="en-GB" altLang="en-US" smtClean="0"/>
              <a:pPr>
                <a:defRPr/>
              </a:pPr>
              <a:t>9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11328706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E9ECBA5-E1CF-447D-A4E5-13ED89ABECBD}" type="slidenum">
              <a:rPr lang="en-GB" altLang="en-US" smtClean="0"/>
              <a:pPr>
                <a:defRPr/>
              </a:pPr>
              <a:t>13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33699764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E9ECBA5-E1CF-447D-A4E5-13ED89ABECBD}" type="slidenum">
              <a:rPr lang="en-GB" altLang="en-US" smtClean="0"/>
              <a:pPr>
                <a:defRPr/>
              </a:pPr>
              <a:t>14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20955158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241BD7-1421-03D0-DA34-96EA26D068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D91C63F-8D0C-1B79-E10D-5E53FEBD5B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9437C35-5305-8A14-5CC2-0B3D665F07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FD1D43-FED1-D201-E6CD-A814863BAD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E9ECBA5-E1CF-447D-A4E5-13ED89ABECBD}" type="slidenum">
              <a:rPr lang="en-GB" altLang="en-US" smtClean="0"/>
              <a:pPr>
                <a:defRPr/>
              </a:pPr>
              <a:t>15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20899760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E9ECBA5-E1CF-447D-A4E5-13ED89ABECBD}" type="slidenum">
              <a:rPr lang="en-GB" altLang="en-US" smtClean="0"/>
              <a:pPr>
                <a:defRPr/>
              </a:pPr>
              <a:t>16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3648805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F6FA14-1093-B691-2767-7A3F496EF4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BB82DA8-EBEC-E203-0528-3F8A7E043A1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861BC93-81BE-E7E6-5D39-6DFD71CBC7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092AB1-33C5-F6BB-E33B-2F691E8160D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E9ECBA5-E1CF-447D-A4E5-13ED89ABECBD}" type="slidenum">
              <a:rPr lang="en-GB" altLang="en-US" smtClean="0"/>
              <a:pPr>
                <a:defRPr/>
              </a:pPr>
              <a:t>19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34736019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 userDrawn="1"/>
        </p:nvSpPr>
        <p:spPr bwMode="ltGray">
          <a:xfrm>
            <a:off x="121946" y="91459"/>
            <a:ext cx="14389683" cy="8048273"/>
          </a:xfrm>
          <a:prstGeom prst="rect">
            <a:avLst/>
          </a:prstGeom>
          <a:solidFill>
            <a:srgbClr val="005F9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 anchor="ctr"/>
          <a:lstStyle>
            <a:lvl1pPr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</a:pPr>
            <a:endParaRPr lang="en-US" altLang="en-US" sz="2400" dirty="0">
              <a:solidFill>
                <a:srgbClr val="8D010F"/>
              </a:solidFill>
              <a:latin typeface="Times" panose="02020603050405020304" pitchFamily="18" charset="0"/>
            </a:endParaRPr>
          </a:p>
        </p:txBody>
      </p:sp>
      <p:sp>
        <p:nvSpPr>
          <p:cNvPr id="5" name="Line 9"/>
          <p:cNvSpPr>
            <a:spLocks noChangeShapeType="1"/>
          </p:cNvSpPr>
          <p:nvPr/>
        </p:nvSpPr>
        <p:spPr bwMode="white">
          <a:xfrm>
            <a:off x="322015" y="1610037"/>
            <a:ext cx="1394572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1438" tIns="45719" rIns="91438" bIns="45719" anchor="ctr"/>
          <a:lstStyle/>
          <a:p>
            <a:endParaRPr lang="en-GB" sz="2000" dirty="0"/>
          </a:p>
        </p:txBody>
      </p:sp>
      <p:sp>
        <p:nvSpPr>
          <p:cNvPr id="6" name="Text Box 10"/>
          <p:cNvSpPr txBox="1">
            <a:spLocks noChangeArrowheads="1"/>
          </p:cNvSpPr>
          <p:nvPr/>
        </p:nvSpPr>
        <p:spPr bwMode="ltGray">
          <a:xfrm>
            <a:off x="569719" y="504926"/>
            <a:ext cx="7804573" cy="885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35999" anchor="b"/>
          <a:lstStyle>
            <a:lvl1pPr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GB" altLang="en-US" sz="2000" dirty="0">
                <a:solidFill>
                  <a:schemeClr val="bg1"/>
                </a:solidFill>
              </a:rPr>
              <a:t>School of Electronic and Electrical Engineering</a:t>
            </a:r>
          </a:p>
          <a:p>
            <a:pPr>
              <a:spcBef>
                <a:spcPct val="0"/>
              </a:spcBef>
            </a:pPr>
            <a:r>
              <a:rPr lang="en-GB" altLang="en-US" sz="1500" dirty="0">
                <a:solidFill>
                  <a:schemeClr val="bg1"/>
                </a:solidFill>
              </a:rPr>
              <a:t>FACULTY OF ENGINEERING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558286" y="1808571"/>
            <a:ext cx="11684918" cy="506823"/>
          </a:xfrm>
        </p:spPr>
        <p:txBody>
          <a:bodyPr anchor="ctr" anchorCtr="0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Tx/>
              <a:buNone/>
              <a:tabLst/>
              <a:defRPr sz="2400">
                <a:solidFill>
                  <a:schemeClr val="bg1"/>
                </a:solidFill>
              </a:defRPr>
            </a:lvl1pPr>
            <a:lvl2pPr marL="1588" indent="0">
              <a:buNone/>
              <a:defRPr/>
            </a:lvl2pPr>
            <a:lvl3pPr marL="273044" indent="0">
              <a:buNone/>
              <a:defRPr/>
            </a:lvl3pPr>
            <a:lvl5pPr marL="811193" indent="0">
              <a:buNone/>
              <a:defRPr/>
            </a:lvl5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Tx/>
              <a:buNone/>
              <a:tabLst/>
              <a:defRPr/>
            </a:pPr>
            <a:r>
              <a:rPr lang="en-GB" altLang="en-US" sz="2800" kern="0" dirty="0"/>
              <a:t>ELEC5566M: FPGA Design for System-on-Chip (SoC)</a:t>
            </a:r>
            <a:endParaRPr lang="en-US" altLang="en-US" kern="0" dirty="0"/>
          </a:p>
        </p:txBody>
      </p:sp>
      <p:pic>
        <p:nvPicPr>
          <p:cNvPr id="19" name="Picture 11" descr="LeedsUniWhite"/>
          <p:cNvPicPr>
            <a:picLocks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3809" y="532975"/>
            <a:ext cx="3638088" cy="777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2" name="Rectangle 4"/>
          <p:cNvSpPr>
            <a:spLocks noGrp="1" noChangeArrowheads="1"/>
          </p:cNvSpPr>
          <p:nvPr>
            <p:ph type="subTitle" idx="1"/>
          </p:nvPr>
        </p:nvSpPr>
        <p:spPr bwMode="ltGray">
          <a:xfrm>
            <a:off x="559240" y="4211669"/>
            <a:ext cx="9061971" cy="3653779"/>
          </a:xfrm>
        </p:spPr>
        <p:txBody>
          <a:bodyPr/>
          <a:lstStyle>
            <a:lvl1pPr marL="0" indent="0">
              <a:buNone/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301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558287" y="2467024"/>
            <a:ext cx="12438539" cy="830997"/>
          </a:xfrm>
        </p:spPr>
        <p:txBody>
          <a:bodyPr anchor="ctr" anchorCtr="0">
            <a:spAutoFit/>
          </a:bodyPr>
          <a:lstStyle>
            <a:lvl1pPr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5" hasCustomPrompt="1"/>
          </p:nvPr>
        </p:nvSpPr>
        <p:spPr>
          <a:xfrm>
            <a:off x="10101462" y="4211669"/>
            <a:ext cx="4057696" cy="3654395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marL="342891" indent="-342891" algn="r">
              <a:buNone/>
              <a:defRPr lang="en-GB" kern="0" dirty="0">
                <a:solidFill>
                  <a:schemeClr val="bg1"/>
                </a:solidFill>
              </a:defRPr>
            </a:lvl1pPr>
          </a:lstStyle>
          <a:p>
            <a:pPr marL="0" lvl="0" indent="0" algn="r"/>
            <a:r>
              <a:rPr lang="en-GB" dirty="0"/>
              <a:t>Prof Steven Freear</a:t>
            </a:r>
          </a:p>
          <a:p>
            <a:pPr marL="0" lvl="0" indent="0" algn="r"/>
            <a:r>
              <a:rPr lang="en-GB" sz="1800" dirty="0"/>
              <a:t>s.freear@leeds.ac.uk</a:t>
            </a:r>
            <a:endParaRPr lang="en-GB" dirty="0"/>
          </a:p>
          <a:p>
            <a:pPr marL="0" lvl="0" indent="0" algn="r"/>
            <a:r>
              <a:rPr lang="en-GB" dirty="0"/>
              <a:t>Dr David Cowell</a:t>
            </a:r>
          </a:p>
          <a:p>
            <a:pPr marL="0" lvl="0" indent="0" algn="r"/>
            <a:r>
              <a:rPr lang="en-GB" sz="1800" dirty="0"/>
              <a:t>d.m.j.cowell@leeds.ac.uk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12789792" y="1807394"/>
            <a:ext cx="1369367" cy="508000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marL="0" indent="0">
              <a:buNone/>
              <a:defRPr lang="en-US" sz="28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 lang="en-US" kern="1200" dirty="0" smtClean="0">
                <a:latin typeface="Arial" panose="020B0604020202020204" pitchFamily="34" charset="0"/>
                <a:ea typeface="+mn-ea"/>
                <a:cs typeface="+mn-cs"/>
              </a:defRPr>
            </a:lvl2pPr>
            <a:lvl3pPr>
              <a:defRPr lang="en-US" kern="1200" dirty="0" smtClean="0">
                <a:latin typeface="Arial" panose="020B0604020202020204" pitchFamily="34" charset="0"/>
                <a:ea typeface="+mn-ea"/>
                <a:cs typeface="+mn-cs"/>
              </a:defRPr>
            </a:lvl3pPr>
            <a:lvl4pPr>
              <a:defRPr lang="en-US" kern="1200" dirty="0" smtClean="0">
                <a:latin typeface="Arial" panose="020B0604020202020204" pitchFamily="34" charset="0"/>
                <a:ea typeface="+mn-ea"/>
                <a:cs typeface="+mn-cs"/>
              </a:defRPr>
            </a:lvl4pPr>
            <a:lvl5pPr>
              <a:defRPr lang="en-GB" kern="1200" dirty="0">
                <a:latin typeface="Arial" panose="020B0604020202020204" pitchFamily="34" charset="0"/>
                <a:ea typeface="+mn-ea"/>
                <a:cs typeface="+mn-cs"/>
              </a:defRPr>
            </a:lvl5pPr>
          </a:lstStyle>
          <a:p>
            <a:pPr lvl="0" algn="r"/>
            <a:r>
              <a:rPr lang="en-US" dirty="0"/>
              <a:t>2018</a:t>
            </a:r>
          </a:p>
        </p:txBody>
      </p:sp>
    </p:spTree>
    <p:extLst>
      <p:ext uri="{BB962C8B-B14F-4D97-AF65-F5344CB8AC3E}">
        <p14:creationId xmlns:p14="http://schemas.microsoft.com/office/powerpoint/2010/main" val="3175516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32095" y="1842492"/>
            <a:ext cx="6765290" cy="767863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3361" b="0" i="0">
                <a:solidFill>
                  <a:schemeClr val="tx1"/>
                </a:solidFill>
                <a:latin typeface="TradeGothic LT" panose="02000503020000020004" pitchFamily="2" charset="0"/>
              </a:defRPr>
            </a:lvl1pPr>
            <a:lvl2pPr marL="411549" indent="0">
              <a:buNone/>
              <a:defRPr sz="1800" b="1"/>
            </a:lvl2pPr>
            <a:lvl3pPr marL="823097" indent="0">
              <a:buNone/>
              <a:defRPr sz="1620" b="1"/>
            </a:lvl3pPr>
            <a:lvl4pPr marL="1234646" indent="0">
              <a:buNone/>
              <a:defRPr sz="1440" b="1"/>
            </a:lvl4pPr>
            <a:lvl5pPr marL="1646194" indent="0">
              <a:buNone/>
              <a:defRPr sz="1440" b="1"/>
            </a:lvl5pPr>
            <a:lvl6pPr marL="2057743" indent="0">
              <a:buNone/>
              <a:defRPr sz="1440" b="1"/>
            </a:lvl6pPr>
            <a:lvl7pPr marL="2469291" indent="0">
              <a:buNone/>
              <a:defRPr sz="1440" b="1"/>
            </a:lvl7pPr>
            <a:lvl8pPr marL="2880840" indent="0">
              <a:buNone/>
              <a:defRPr sz="1440" b="1"/>
            </a:lvl8pPr>
            <a:lvl9pPr marL="3292389" indent="0">
              <a:buNone/>
              <a:defRPr sz="144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433657" y="1842492"/>
            <a:ext cx="6762267" cy="767863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lang="en-GB" sz="3361" b="0" i="0" dirty="0">
                <a:solidFill>
                  <a:schemeClr val="tx1"/>
                </a:solidFill>
                <a:latin typeface="TradeGothic LT" panose="02000503020000020004" pitchFamily="2" charset="0"/>
                <a:ea typeface="+mn-ea"/>
                <a:cs typeface="+mn-cs"/>
              </a:defRPr>
            </a:lvl1pPr>
            <a:lvl2pPr marL="411549" indent="0">
              <a:buNone/>
              <a:defRPr sz="1800" b="1"/>
            </a:lvl2pPr>
            <a:lvl3pPr marL="823097" indent="0">
              <a:buNone/>
              <a:defRPr sz="1620" b="1"/>
            </a:lvl3pPr>
            <a:lvl4pPr marL="1234646" indent="0">
              <a:buNone/>
              <a:defRPr sz="1440" b="1"/>
            </a:lvl4pPr>
            <a:lvl5pPr marL="1646194" indent="0">
              <a:buNone/>
              <a:defRPr sz="1440" b="1"/>
            </a:lvl5pPr>
            <a:lvl6pPr marL="2057743" indent="0">
              <a:buNone/>
              <a:defRPr sz="1440" b="1"/>
            </a:lvl6pPr>
            <a:lvl7pPr marL="2469291" indent="0">
              <a:buNone/>
              <a:defRPr sz="1440" b="1"/>
            </a:lvl7pPr>
            <a:lvl8pPr marL="2880840" indent="0">
              <a:buNone/>
              <a:defRPr sz="1440" b="1"/>
            </a:lvl8pPr>
            <a:lvl9pPr marL="3292389" indent="0">
              <a:buNone/>
              <a:defRPr sz="144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685D2CC-8789-BE43-AE51-CBA01E48544C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432094" y="2732774"/>
            <a:ext cx="6760211" cy="476295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400"/>
              </a:spcBef>
              <a:spcAft>
                <a:spcPts val="1440"/>
              </a:spcAft>
              <a:buNone/>
              <a:defRPr lang="en-GB" sz="2640" b="1" i="0" dirty="0">
                <a:solidFill>
                  <a:schemeClr val="tx1"/>
                </a:solidFill>
                <a:latin typeface="TradeGothic LT CondEighteen" panose="02000606020000020004" pitchFamily="2" charset="0"/>
                <a:ea typeface="+mn-ea"/>
                <a:cs typeface="+mn-cs"/>
              </a:defRPr>
            </a:lvl1pPr>
            <a:lvl2pPr>
              <a:defRPr sz="2160" b="0" i="0">
                <a:solidFill>
                  <a:schemeClr val="tx1"/>
                </a:solidFill>
                <a:latin typeface="TradeGothic LT" panose="02000503020000020004" pitchFamily="2" charset="77"/>
              </a:defRPr>
            </a:lvl2pPr>
            <a:lvl3pPr>
              <a:spcAft>
                <a:spcPts val="480"/>
              </a:spcAft>
              <a:defRPr sz="2160" b="0" i="0">
                <a:solidFill>
                  <a:schemeClr val="tx1"/>
                </a:solidFill>
                <a:latin typeface="TradeGothic LT" panose="02000503020000020004" pitchFamily="2" charset="77"/>
              </a:defRPr>
            </a:lvl3pPr>
            <a:lvl4pPr>
              <a:spcAft>
                <a:spcPts val="480"/>
              </a:spcAft>
              <a:defRPr sz="2160" b="0" i="0">
                <a:solidFill>
                  <a:schemeClr val="tx1"/>
                </a:solidFill>
                <a:latin typeface="TradeGothic LT" panose="02000503020000020004" pitchFamily="2" charset="77"/>
              </a:defRPr>
            </a:lvl4pPr>
            <a:lvl5pPr>
              <a:spcAft>
                <a:spcPts val="480"/>
              </a:spcAft>
              <a:defRPr sz="2160" b="0" i="0">
                <a:solidFill>
                  <a:schemeClr val="tx1"/>
                </a:solidFill>
                <a:latin typeface="TradeGothic LT" panose="02000503020000020004" pitchFamily="2" charset="77"/>
              </a:defRPr>
            </a:lvl5pPr>
            <a:lvl6pPr>
              <a:defRPr sz="2160"/>
            </a:lvl6pPr>
            <a:lvl7pPr>
              <a:defRPr sz="1620"/>
            </a:lvl7pPr>
            <a:lvl8pPr>
              <a:defRPr sz="1620"/>
            </a:lvl8pPr>
            <a:lvl9pPr>
              <a:defRPr sz="162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F7BBCCE-C1B4-EF4B-B04D-55CC1182248B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7436192" y="2732774"/>
            <a:ext cx="6762267" cy="476295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400"/>
              </a:spcBef>
              <a:spcAft>
                <a:spcPts val="1440"/>
              </a:spcAft>
              <a:buNone/>
              <a:defRPr lang="en-GB" sz="2640" b="1" i="0" dirty="0">
                <a:solidFill>
                  <a:schemeClr val="tx1"/>
                </a:solidFill>
                <a:latin typeface="TradeGothic LT CondEighteen" panose="02000606020000020004" pitchFamily="2" charset="0"/>
                <a:ea typeface="+mn-ea"/>
                <a:cs typeface="+mn-cs"/>
              </a:defRPr>
            </a:lvl1pPr>
            <a:lvl2pPr>
              <a:defRPr sz="2160" b="0" i="0">
                <a:solidFill>
                  <a:schemeClr val="tx1"/>
                </a:solidFill>
                <a:latin typeface="TradeGothic LT" panose="02000503020000020004" pitchFamily="2" charset="77"/>
              </a:defRPr>
            </a:lvl2pPr>
            <a:lvl3pPr>
              <a:spcAft>
                <a:spcPts val="480"/>
              </a:spcAft>
              <a:defRPr sz="2160" b="0" i="0">
                <a:solidFill>
                  <a:schemeClr val="tx1"/>
                </a:solidFill>
                <a:latin typeface="TradeGothic LT" panose="02000503020000020004" pitchFamily="2" charset="77"/>
              </a:defRPr>
            </a:lvl3pPr>
            <a:lvl4pPr>
              <a:spcAft>
                <a:spcPts val="480"/>
              </a:spcAft>
              <a:defRPr sz="2160" b="0" i="0">
                <a:solidFill>
                  <a:schemeClr val="tx1"/>
                </a:solidFill>
                <a:latin typeface="TradeGothic LT" panose="02000503020000020004" pitchFamily="2" charset="77"/>
              </a:defRPr>
            </a:lvl4pPr>
            <a:lvl5pPr>
              <a:spcAft>
                <a:spcPts val="480"/>
              </a:spcAft>
              <a:defRPr sz="2160" b="0" i="0">
                <a:solidFill>
                  <a:schemeClr val="tx1"/>
                </a:solidFill>
                <a:latin typeface="TradeGothic LT" panose="02000503020000020004" pitchFamily="2" charset="77"/>
              </a:defRPr>
            </a:lvl5pPr>
            <a:lvl6pPr>
              <a:defRPr sz="2160"/>
            </a:lvl6pPr>
            <a:lvl7pPr>
              <a:defRPr sz="1620"/>
            </a:lvl7pPr>
            <a:lvl8pPr>
              <a:defRPr sz="1620"/>
            </a:lvl8pPr>
            <a:lvl9pPr>
              <a:defRPr sz="162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FBAA7C-E9F9-2B44-8C3B-D09537ABCB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76505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ox 10">
            <a:extLst>
              <a:ext uri="{FF2B5EF4-FFF2-40B4-BE49-F238E27FC236}">
                <a16:creationId xmlns:a16="http://schemas.microsoft.com/office/drawing/2014/main" id="{AA111AB0-BBC3-BD4A-9F14-83CAFF85F2D7}"/>
              </a:ext>
            </a:extLst>
          </p:cNvPr>
          <p:cNvSpPr txBox="1">
            <a:spLocks noChangeArrowheads="1"/>
          </p:cNvSpPr>
          <p:nvPr/>
        </p:nvSpPr>
        <p:spPr bwMode="ltGray">
          <a:xfrm>
            <a:off x="432094" y="636325"/>
            <a:ext cx="7586743" cy="885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>
              <a:spcBef>
                <a:spcPct val="20000"/>
              </a:spcBef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2pPr>
            <a:lvl3pPr marL="11430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3pPr>
            <a:lvl4pPr marL="16002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4pPr>
            <a:lvl5pPr marL="20574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GB" altLang="en-US" sz="1680" b="1" i="0" dirty="0">
                <a:solidFill>
                  <a:schemeClr val="bg1"/>
                </a:solidFill>
                <a:latin typeface="TradeGothic LT Bold" panose="02000503020000020004" pitchFamily="2" charset="77"/>
              </a:rPr>
              <a:t>School of Electronic and Electrical Engineering</a:t>
            </a:r>
          </a:p>
          <a:p>
            <a:pPr>
              <a:spcBef>
                <a:spcPct val="0"/>
              </a:spcBef>
            </a:pPr>
            <a:r>
              <a:rPr lang="en-GB" altLang="en-US" sz="1320" b="0" i="0" dirty="0">
                <a:solidFill>
                  <a:schemeClr val="bg1"/>
                </a:solidFill>
                <a:latin typeface="TradeGothic LT" panose="02000503020000020004" pitchFamily="2" charset="0"/>
              </a:rPr>
              <a:t>FACULTY OF ENGINEERING AND PHYSICAL SCIENCES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BC5D6C39-617F-4216-BE4D-92F279A23DFF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ltGray">
          <a:xfrm>
            <a:off x="432094" y="3885971"/>
            <a:ext cx="13769387" cy="144559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lang="en-GB" sz="2880" b="0" i="0" kern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824D9A32-970C-4C6C-9C73-5E62D1C430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94" y="2681985"/>
            <a:ext cx="13769387" cy="1080344"/>
          </a:xfrm>
        </p:spPr>
        <p:txBody>
          <a:bodyPr/>
          <a:lstStyle>
            <a:lvl1pPr>
              <a:defRPr lang="en-GB" sz="4321" b="1" i="0" kern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967803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5A664235-1B01-5149-BF72-54BFA7596AC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155952" y="2646349"/>
            <a:ext cx="12438539" cy="345705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3841" b="0" i="0">
                <a:latin typeface="TradeGothic LT" panose="02000503020000020004" pitchFamily="2" charset="0"/>
              </a:defRPr>
            </a:lvl1pPr>
            <a:lvl2pPr marL="411549" indent="0">
              <a:buNone/>
              <a:defRPr sz="1620"/>
            </a:lvl2pPr>
            <a:lvl3pPr marL="823097" indent="0">
              <a:buNone/>
              <a:defRPr sz="1440"/>
            </a:lvl3pPr>
            <a:lvl4pPr marL="1234646" indent="0">
              <a:buNone/>
              <a:defRPr sz="1260"/>
            </a:lvl4pPr>
            <a:lvl5pPr marL="1646194" indent="0">
              <a:buNone/>
              <a:defRPr sz="1260"/>
            </a:lvl5pPr>
            <a:lvl6pPr marL="2057743" indent="0">
              <a:buNone/>
              <a:defRPr sz="1260"/>
            </a:lvl6pPr>
            <a:lvl7pPr marL="2469291" indent="0">
              <a:buNone/>
              <a:defRPr sz="1260"/>
            </a:lvl7pPr>
            <a:lvl8pPr marL="2880840" indent="0">
              <a:buNone/>
              <a:defRPr sz="1260"/>
            </a:lvl8pPr>
            <a:lvl9pPr marL="3292389" indent="0">
              <a:buNone/>
              <a:defRPr sz="1260"/>
            </a:lvl9pPr>
          </a:lstStyle>
          <a:p>
            <a:pPr lvl="0"/>
            <a:r>
              <a:rPr lang="en-GB" dirty="0"/>
              <a:t>Click to add a quote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80456AE4-B34F-BA41-B00F-CD7D05152756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1155952" y="6326326"/>
            <a:ext cx="12438539" cy="633714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2880" b="1" i="0" cap="all" baseline="0">
                <a:latin typeface="TradeGothic LT CondEighteen" panose="02000606020000020004" pitchFamily="2" charset="0"/>
              </a:defRPr>
            </a:lvl1pPr>
            <a:lvl2pPr marL="411549" indent="0">
              <a:buNone/>
              <a:defRPr sz="1620"/>
            </a:lvl2pPr>
            <a:lvl3pPr marL="823097" indent="0">
              <a:buNone/>
              <a:defRPr sz="1440"/>
            </a:lvl3pPr>
            <a:lvl4pPr marL="1234646" indent="0">
              <a:buNone/>
              <a:defRPr sz="1260"/>
            </a:lvl4pPr>
            <a:lvl5pPr marL="1646194" indent="0">
              <a:buNone/>
              <a:defRPr sz="1260"/>
            </a:lvl5pPr>
            <a:lvl6pPr marL="2057743" indent="0">
              <a:buNone/>
              <a:defRPr sz="1260"/>
            </a:lvl6pPr>
            <a:lvl7pPr marL="2469291" indent="0">
              <a:buNone/>
              <a:defRPr sz="1260"/>
            </a:lvl7pPr>
            <a:lvl8pPr marL="2880840" indent="0">
              <a:buNone/>
              <a:defRPr sz="1260"/>
            </a:lvl8pPr>
            <a:lvl9pPr marL="3292389" indent="0">
              <a:buNone/>
              <a:defRPr sz="1260"/>
            </a:lvl9pPr>
          </a:lstStyle>
          <a:p>
            <a:pPr lvl="0"/>
            <a:r>
              <a:rPr lang="en-GB" dirty="0"/>
              <a:t>CLICK TO ADD A source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B2AD4C-4960-F648-BE22-24C65FEF6A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358274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E7A043B-2C43-034D-9125-5023A6F46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043790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Title Only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E7A043B-2C43-034D-9125-5023A6F46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4" name="Rectangle 16">
            <a:extLst>
              <a:ext uri="{FF2B5EF4-FFF2-40B4-BE49-F238E27FC236}">
                <a16:creationId xmlns:a16="http://schemas.microsoft.com/office/drawing/2014/main" id="{24CDCDFD-D8D5-4037-86B8-CA3F0D126B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626058" y="7659074"/>
            <a:ext cx="575424" cy="4001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 anchorCtr="0"/>
          <a:lstStyle>
            <a:lvl1pPr eaLnBrk="0" hangingPunct="0"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9pPr>
          </a:lstStyle>
          <a:p>
            <a:pPr algn="r" eaLnBrk="1" hangingPunct="1">
              <a:defRPr/>
            </a:pPr>
            <a:fld id="{158AFC14-6664-453F-97AB-5666C36D0C2E}" type="slidenum">
              <a:rPr lang="en-GB" altLang="en-US" sz="1440" b="1" i="0" smtClean="0">
                <a:solidFill>
                  <a:schemeClr val="tx1"/>
                </a:solidFill>
                <a:latin typeface="TradeGothic LT Bold" panose="02000503020000020004" pitchFamily="2" charset="77"/>
              </a:rPr>
              <a:pPr algn="r" eaLnBrk="1" hangingPunct="1">
                <a:defRPr/>
              </a:pPr>
              <a:t>‹#›</a:t>
            </a:fld>
            <a:endParaRPr lang="en-GB" altLang="en-US" sz="1260" b="1" i="0" dirty="0">
              <a:solidFill>
                <a:schemeClr val="tx1"/>
              </a:solidFill>
              <a:latin typeface="TradeGothic LT Bold" panose="02000503020000020004" pitchFamily="2" charset="77"/>
            </a:endParaRPr>
          </a:p>
        </p:txBody>
      </p:sp>
      <p:sp>
        <p:nvSpPr>
          <p:cNvPr id="5" name="Line 9">
            <a:extLst>
              <a:ext uri="{FF2B5EF4-FFF2-40B4-BE49-F238E27FC236}">
                <a16:creationId xmlns:a16="http://schemas.microsoft.com/office/drawing/2014/main" id="{06F841EF-4F61-407B-9CB4-88B65718952F}"/>
              </a:ext>
            </a:extLst>
          </p:cNvPr>
          <p:cNvSpPr>
            <a:spLocks noChangeShapeType="1"/>
          </p:cNvSpPr>
          <p:nvPr/>
        </p:nvSpPr>
        <p:spPr bwMode="white">
          <a:xfrm>
            <a:off x="432094" y="1728333"/>
            <a:ext cx="137693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GB" sz="1620" b="0" i="0" dirty="0">
              <a:latin typeface="TradeGothic LT" panose="02000503020000020004" pitchFamily="2" charset="77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997CB4D-BD72-5944-A4B8-59100FCA44F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9682" y="754710"/>
            <a:ext cx="3571801" cy="776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3738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E7A043B-2C43-034D-9125-5023A6F46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2A5A6C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4" name="Rectangle 16">
            <a:extLst>
              <a:ext uri="{FF2B5EF4-FFF2-40B4-BE49-F238E27FC236}">
                <a16:creationId xmlns:a16="http://schemas.microsoft.com/office/drawing/2014/main" id="{24CDCDFD-D8D5-4037-86B8-CA3F0D126B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626058" y="7659074"/>
            <a:ext cx="575424" cy="4001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 anchorCtr="0"/>
          <a:lstStyle>
            <a:lvl1pPr eaLnBrk="0" hangingPunct="0"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9pPr>
          </a:lstStyle>
          <a:p>
            <a:pPr algn="r" eaLnBrk="1" hangingPunct="1">
              <a:defRPr/>
            </a:pPr>
            <a:fld id="{158AFC14-6664-453F-97AB-5666C36D0C2E}" type="slidenum">
              <a:rPr lang="en-GB" altLang="en-US" sz="1440" b="1" i="0" smtClean="0">
                <a:solidFill>
                  <a:schemeClr val="accent1"/>
                </a:solidFill>
                <a:latin typeface="TradeGothic LT Bold" panose="02000503020000020004" pitchFamily="2" charset="77"/>
              </a:rPr>
              <a:pPr algn="r" eaLnBrk="1" hangingPunct="1">
                <a:defRPr/>
              </a:pPr>
              <a:t>‹#›</a:t>
            </a:fld>
            <a:endParaRPr lang="en-GB" altLang="en-US" sz="1260" b="1" i="0" dirty="0">
              <a:solidFill>
                <a:schemeClr val="accent1"/>
              </a:solidFill>
              <a:latin typeface="TradeGothic LT Bold" panose="02000503020000020004" pitchFamily="2" charset="77"/>
            </a:endParaRPr>
          </a:p>
        </p:txBody>
      </p:sp>
      <p:sp>
        <p:nvSpPr>
          <p:cNvPr id="5" name="Line 9">
            <a:extLst>
              <a:ext uri="{FF2B5EF4-FFF2-40B4-BE49-F238E27FC236}">
                <a16:creationId xmlns:a16="http://schemas.microsoft.com/office/drawing/2014/main" id="{06F841EF-4F61-407B-9CB4-88B65718952F}"/>
              </a:ext>
            </a:extLst>
          </p:cNvPr>
          <p:cNvSpPr>
            <a:spLocks noChangeShapeType="1"/>
          </p:cNvSpPr>
          <p:nvPr/>
        </p:nvSpPr>
        <p:spPr bwMode="white">
          <a:xfrm>
            <a:off x="432094" y="1728333"/>
            <a:ext cx="13769387" cy="0"/>
          </a:xfrm>
          <a:prstGeom prst="line">
            <a:avLst/>
          </a:prstGeom>
          <a:noFill/>
          <a:ln w="9525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GB" sz="1620" b="0" i="0" dirty="0">
              <a:latin typeface="TradeGothic LT" panose="02000503020000020004" pitchFamily="2" charset="77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02F93A8-66B5-47F4-983F-27B09C4112F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2736" y="751776"/>
            <a:ext cx="3578747" cy="778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9120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Contrast Dar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6">
            <a:extLst>
              <a:ext uri="{FF2B5EF4-FFF2-40B4-BE49-F238E27FC236}">
                <a16:creationId xmlns:a16="http://schemas.microsoft.com/office/drawing/2014/main" id="{D7F75BA3-B920-0440-AD88-C3393E8B9F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626058" y="7659074"/>
            <a:ext cx="575424" cy="4001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 anchorCtr="0"/>
          <a:lstStyle>
            <a:lvl1pPr eaLnBrk="0" hangingPunct="0"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9pPr>
          </a:lstStyle>
          <a:p>
            <a:pPr algn="r" eaLnBrk="1" hangingPunct="1">
              <a:defRPr/>
            </a:pPr>
            <a:fld id="{158AFC14-6664-453F-97AB-5666C36D0C2E}" type="slidenum">
              <a:rPr lang="en-GB" altLang="en-US" sz="1440" b="1" i="0" smtClean="0">
                <a:solidFill>
                  <a:schemeClr val="tx1"/>
                </a:solidFill>
                <a:latin typeface="TradeGothic LT Bold" panose="02000503020000020004" pitchFamily="2" charset="77"/>
              </a:rPr>
              <a:pPr algn="r" eaLnBrk="1" hangingPunct="1">
                <a:defRPr/>
              </a:pPr>
              <a:t>‹#›</a:t>
            </a:fld>
            <a:endParaRPr lang="en-GB" altLang="en-US" sz="1260" b="1" i="0" dirty="0">
              <a:solidFill>
                <a:schemeClr val="tx1"/>
              </a:solidFill>
              <a:latin typeface="TradeGothic LT Bold" panose="02000503020000020004" pitchFamily="2" charset="77"/>
            </a:endParaRP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9E914FC8-EEA1-41CD-A080-D1D18A3FD2D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ltGray">
          <a:xfrm>
            <a:off x="432094" y="496898"/>
            <a:ext cx="9880543" cy="1080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en-US"/>
              <a:t>Click to edit Master title style</a:t>
            </a:r>
            <a:endParaRPr lang="en-GB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8B7075-9E24-415E-A53A-4FB02F0666B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9682" y="751775"/>
            <a:ext cx="3571801" cy="776706"/>
          </a:xfrm>
          <a:prstGeom prst="rect">
            <a:avLst/>
          </a:prstGeom>
        </p:spPr>
      </p:pic>
      <p:sp>
        <p:nvSpPr>
          <p:cNvPr id="5" name="Line 9">
            <a:extLst>
              <a:ext uri="{FF2B5EF4-FFF2-40B4-BE49-F238E27FC236}">
                <a16:creationId xmlns:a16="http://schemas.microsoft.com/office/drawing/2014/main" id="{F652CC83-440E-400A-92A0-ACD0560ED99F}"/>
              </a:ext>
            </a:extLst>
          </p:cNvPr>
          <p:cNvSpPr>
            <a:spLocks noChangeShapeType="1"/>
          </p:cNvSpPr>
          <p:nvPr/>
        </p:nvSpPr>
        <p:spPr bwMode="white">
          <a:xfrm>
            <a:off x="432094" y="1728333"/>
            <a:ext cx="137693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GB" sz="1620" b="0" i="0" dirty="0">
              <a:latin typeface="TradeGothic LT" panose="02000503020000020004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5372334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rast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6">
            <a:extLst>
              <a:ext uri="{FF2B5EF4-FFF2-40B4-BE49-F238E27FC236}">
                <a16:creationId xmlns:a16="http://schemas.microsoft.com/office/drawing/2014/main" id="{731343B5-64D6-2D49-B7E6-2CB5C2CD0D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626058" y="7659074"/>
            <a:ext cx="575424" cy="4001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 anchorCtr="0"/>
          <a:lstStyle>
            <a:lvl1pPr eaLnBrk="0" hangingPunct="0"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9pPr>
          </a:lstStyle>
          <a:p>
            <a:pPr algn="r" eaLnBrk="1" hangingPunct="1">
              <a:defRPr/>
            </a:pPr>
            <a:fld id="{158AFC14-6664-453F-97AB-5666C36D0C2E}" type="slidenum">
              <a:rPr lang="en-GB" altLang="en-US" sz="1440" b="1" i="0" smtClean="0">
                <a:solidFill>
                  <a:schemeClr val="tx1"/>
                </a:solidFill>
                <a:latin typeface="TradeGothic LT Bold" panose="02000503020000020004" pitchFamily="2" charset="77"/>
              </a:rPr>
              <a:pPr algn="r" eaLnBrk="1" hangingPunct="1">
                <a:defRPr/>
              </a:pPr>
              <a:t>‹#›</a:t>
            </a:fld>
            <a:endParaRPr lang="en-GB" altLang="en-US" sz="1260" b="1" i="0" dirty="0">
              <a:solidFill>
                <a:schemeClr val="tx1"/>
              </a:solidFill>
              <a:latin typeface="TradeGothic LT Bold" panose="02000503020000020004" pitchFamily="2" charset="77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7AAC0FC-9050-2D47-933F-7C1511CA8B7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5988" y="751774"/>
            <a:ext cx="2685494" cy="779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55085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rast Dar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6">
            <a:extLst>
              <a:ext uri="{FF2B5EF4-FFF2-40B4-BE49-F238E27FC236}">
                <a16:creationId xmlns:a16="http://schemas.microsoft.com/office/drawing/2014/main" id="{D7F75BA3-B920-0440-AD88-C3393E8B9F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626058" y="7659074"/>
            <a:ext cx="575424" cy="4001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 anchorCtr="0"/>
          <a:lstStyle>
            <a:lvl1pPr eaLnBrk="0" hangingPunct="0"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9pPr>
          </a:lstStyle>
          <a:p>
            <a:pPr algn="r" eaLnBrk="1" hangingPunct="1">
              <a:defRPr/>
            </a:pPr>
            <a:fld id="{158AFC14-6664-453F-97AB-5666C36D0C2E}" type="slidenum">
              <a:rPr lang="en-GB" altLang="en-US" sz="1440" b="1" i="0" smtClean="0">
                <a:solidFill>
                  <a:schemeClr val="tx1"/>
                </a:solidFill>
                <a:latin typeface="TradeGothic LT Bold" panose="02000503020000020004" pitchFamily="2" charset="77"/>
              </a:rPr>
              <a:pPr algn="r" eaLnBrk="1" hangingPunct="1">
                <a:defRPr/>
              </a:pPr>
              <a:t>‹#›</a:t>
            </a:fld>
            <a:endParaRPr lang="en-GB" altLang="en-US" sz="1260" b="1" i="0" dirty="0">
              <a:solidFill>
                <a:schemeClr val="tx1"/>
              </a:solidFill>
              <a:latin typeface="TradeGothic LT Bold" panose="02000503020000020004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7413937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D861AD0A-CF43-5848-9CC3-1A0904EAF42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5987" y="751825"/>
            <a:ext cx="2685494" cy="779642"/>
          </a:xfrm>
          <a:prstGeom prst="rect">
            <a:avLst/>
          </a:prstGeom>
        </p:spPr>
      </p:pic>
      <p:sp>
        <p:nvSpPr>
          <p:cNvPr id="6" name="Text Box 10"/>
          <p:cNvSpPr txBox="1">
            <a:spLocks noChangeArrowheads="1"/>
          </p:cNvSpPr>
          <p:nvPr/>
        </p:nvSpPr>
        <p:spPr bwMode="ltGray">
          <a:xfrm>
            <a:off x="432094" y="636323"/>
            <a:ext cx="7586743" cy="885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>
              <a:spcBef>
                <a:spcPct val="20000"/>
              </a:spcBef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2pPr>
            <a:lvl3pPr marL="11430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3pPr>
            <a:lvl4pPr marL="16002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4pPr>
            <a:lvl5pPr marL="20574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680" b="1" i="0" dirty="0">
                <a:solidFill>
                  <a:schemeClr val="tx1"/>
                </a:solidFill>
                <a:latin typeface="TradeGothic LT Bold" panose="02000806050000020004" pitchFamily="2" charset="0"/>
              </a:rPr>
              <a:t>School of Electronic and Electrical Engineering</a:t>
            </a:r>
          </a:p>
          <a:p>
            <a:pPr>
              <a:spcBef>
                <a:spcPct val="0"/>
              </a:spcBef>
            </a:pPr>
            <a:r>
              <a:rPr lang="en-GB" altLang="en-US" sz="1320" b="0" i="0" dirty="0">
                <a:solidFill>
                  <a:schemeClr val="tx1"/>
                </a:solidFill>
                <a:latin typeface="TradeGothic LT CondEighteen" panose="02000606020000020004" pitchFamily="2" charset="0"/>
              </a:rPr>
              <a:t>FACULTY OF ENGINEERING</a:t>
            </a:r>
          </a:p>
        </p:txBody>
      </p:sp>
      <p:sp>
        <p:nvSpPr>
          <p:cNvPr id="43012" name="Rectangle 4"/>
          <p:cNvSpPr>
            <a:spLocks noGrp="1" noChangeArrowheads="1"/>
          </p:cNvSpPr>
          <p:nvPr>
            <p:ph type="subTitle" idx="1" hasCustomPrompt="1"/>
          </p:nvPr>
        </p:nvSpPr>
        <p:spPr bwMode="ltGray">
          <a:xfrm>
            <a:off x="432094" y="3885969"/>
            <a:ext cx="13769388" cy="144559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lang="en-GB" sz="2880" b="0" i="0" kern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Subtitle</a:t>
            </a:r>
          </a:p>
        </p:txBody>
      </p:sp>
      <p:sp>
        <p:nvSpPr>
          <p:cNvPr id="13" name="Line 9">
            <a:extLst>
              <a:ext uri="{FF2B5EF4-FFF2-40B4-BE49-F238E27FC236}">
                <a16:creationId xmlns:a16="http://schemas.microsoft.com/office/drawing/2014/main" id="{6DCECDAA-B31A-3F4B-BAB2-5F43375466F7}"/>
              </a:ext>
            </a:extLst>
          </p:cNvPr>
          <p:cNvSpPr>
            <a:spLocks noChangeShapeType="1"/>
          </p:cNvSpPr>
          <p:nvPr/>
        </p:nvSpPr>
        <p:spPr bwMode="white">
          <a:xfrm>
            <a:off x="432094" y="1728333"/>
            <a:ext cx="1376938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GB" sz="1620" b="0" i="0" dirty="0">
              <a:latin typeface="TradeGothic LT" panose="02000503020000020004" pitchFamily="2" charset="77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E6B8311-CD6E-A64C-8453-20232A2D86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94" y="2681984"/>
            <a:ext cx="13769388" cy="1080344"/>
          </a:xfrm>
        </p:spPr>
        <p:txBody>
          <a:bodyPr/>
          <a:lstStyle>
            <a:lvl1pPr>
              <a:defRPr sz="4321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GB" dirty="0"/>
              <a:t>Title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5DCF817-C4AF-234A-9A06-C2535918C65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2094" y="5467820"/>
            <a:ext cx="13769388" cy="1116922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>
              <a:buNone/>
              <a:defRPr lang="en-GB" b="1" i="0" dirty="0" smtClean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Authors and Institutes</a:t>
            </a:r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7199CDCA-298A-4546-AB14-7859D89F9EE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2094" y="6708383"/>
            <a:ext cx="7779326" cy="46272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lang="en-GB" b="0" i="0" dirty="0" smtClean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29565527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6385967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1B3680A-5EEE-4355-B0CA-36202FDB3E4B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432094" y="1998738"/>
            <a:ext cx="13764308" cy="549698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400"/>
              </a:spcBef>
              <a:spcAft>
                <a:spcPts val="1440"/>
              </a:spcAft>
              <a:buNone/>
              <a:defRPr sz="2640" b="1" i="0">
                <a:solidFill>
                  <a:schemeClr val="tx1"/>
                </a:solidFill>
                <a:latin typeface="TradeGothic LT CondEighteen" panose="02000606020000020004" pitchFamily="2" charset="0"/>
              </a:defRPr>
            </a:lvl1pPr>
            <a:lvl2pPr>
              <a:defRPr sz="2160" b="0" i="0">
                <a:solidFill>
                  <a:schemeClr val="tx1"/>
                </a:solidFill>
                <a:latin typeface="TradeGothic LT" panose="02000503020000020004" pitchFamily="2" charset="77"/>
              </a:defRPr>
            </a:lvl2pPr>
            <a:lvl3pPr>
              <a:spcAft>
                <a:spcPts val="480"/>
              </a:spcAft>
              <a:defRPr sz="2160" b="0" i="0">
                <a:solidFill>
                  <a:schemeClr val="tx1"/>
                </a:solidFill>
                <a:latin typeface="TradeGothic LT" panose="02000503020000020004" pitchFamily="2" charset="77"/>
              </a:defRPr>
            </a:lvl3pPr>
            <a:lvl4pPr>
              <a:spcAft>
                <a:spcPts val="480"/>
              </a:spcAft>
              <a:defRPr sz="2160" b="0" i="0">
                <a:solidFill>
                  <a:schemeClr val="tx1"/>
                </a:solidFill>
                <a:latin typeface="TradeGothic LT" panose="02000503020000020004" pitchFamily="2" charset="77"/>
              </a:defRPr>
            </a:lvl4pPr>
            <a:lvl5pPr>
              <a:spcAft>
                <a:spcPts val="480"/>
              </a:spcAft>
              <a:defRPr sz="2160" b="0" i="0">
                <a:solidFill>
                  <a:schemeClr val="tx1"/>
                </a:solidFill>
                <a:latin typeface="TradeGothic LT" panose="02000503020000020004" pitchFamily="2" charset="77"/>
              </a:defRPr>
            </a:lvl5pPr>
            <a:lvl6pPr>
              <a:defRPr sz="2160"/>
            </a:lvl6pPr>
            <a:lvl7pPr>
              <a:defRPr sz="1620"/>
            </a:lvl7pPr>
            <a:lvl8pPr>
              <a:defRPr sz="1620"/>
            </a:lvl8pPr>
            <a:lvl9pPr>
              <a:defRPr sz="162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989076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On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1B3680A-5EEE-4355-B0CA-36202FDB3E4B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432094" y="1998738"/>
            <a:ext cx="13764308" cy="549698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400"/>
              </a:spcBef>
              <a:spcAft>
                <a:spcPts val="1440"/>
              </a:spcAft>
              <a:buNone/>
              <a:defRPr sz="2640" b="1" i="0">
                <a:solidFill>
                  <a:schemeClr val="tx1"/>
                </a:solidFill>
                <a:latin typeface="TradeGothic LT CondEighteen" panose="02000606020000020004" pitchFamily="2" charset="0"/>
              </a:defRPr>
            </a:lvl1pPr>
            <a:lvl2pPr>
              <a:defRPr sz="2160" b="0" i="0">
                <a:solidFill>
                  <a:schemeClr val="tx1"/>
                </a:solidFill>
                <a:latin typeface="TradeGothic LT" panose="02000503020000020004" pitchFamily="2" charset="77"/>
              </a:defRPr>
            </a:lvl2pPr>
            <a:lvl3pPr>
              <a:spcAft>
                <a:spcPts val="480"/>
              </a:spcAft>
              <a:defRPr sz="2160" b="0" i="0">
                <a:solidFill>
                  <a:schemeClr val="tx1"/>
                </a:solidFill>
                <a:latin typeface="TradeGothic LT" panose="02000503020000020004" pitchFamily="2" charset="77"/>
              </a:defRPr>
            </a:lvl3pPr>
            <a:lvl4pPr>
              <a:spcAft>
                <a:spcPts val="480"/>
              </a:spcAft>
              <a:defRPr sz="2160" b="0" i="0">
                <a:solidFill>
                  <a:schemeClr val="tx1"/>
                </a:solidFill>
                <a:latin typeface="TradeGothic LT" panose="02000503020000020004" pitchFamily="2" charset="77"/>
              </a:defRPr>
            </a:lvl4pPr>
            <a:lvl5pPr>
              <a:spcAft>
                <a:spcPts val="480"/>
              </a:spcAft>
              <a:defRPr sz="2160" b="0" i="0">
                <a:solidFill>
                  <a:schemeClr val="tx1"/>
                </a:solidFill>
                <a:latin typeface="TradeGothic LT" panose="02000503020000020004" pitchFamily="2" charset="77"/>
              </a:defRPr>
            </a:lvl5pPr>
            <a:lvl6pPr>
              <a:defRPr sz="2160"/>
            </a:lvl6pPr>
            <a:lvl7pPr>
              <a:defRPr sz="1620"/>
            </a:lvl7pPr>
            <a:lvl8pPr>
              <a:defRPr sz="1620"/>
            </a:lvl8pPr>
            <a:lvl9pPr>
              <a:defRPr sz="162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6616974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6E709B4-5E4D-DA4F-B332-7961A362272D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432094" y="1998738"/>
            <a:ext cx="6760211" cy="549698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400"/>
              </a:spcBef>
              <a:spcAft>
                <a:spcPts val="1440"/>
              </a:spcAft>
              <a:buNone/>
              <a:defRPr lang="en-GB" sz="2640" b="1" i="0" dirty="0">
                <a:solidFill>
                  <a:schemeClr val="tx1"/>
                </a:solidFill>
                <a:latin typeface="TradeGothic LT CondEighteen" panose="02000606020000020004" pitchFamily="2" charset="0"/>
                <a:ea typeface="+mn-ea"/>
                <a:cs typeface="+mn-cs"/>
              </a:defRPr>
            </a:lvl1pPr>
            <a:lvl2pPr>
              <a:defRPr sz="2160" b="0" i="0">
                <a:solidFill>
                  <a:schemeClr val="tx1"/>
                </a:solidFill>
                <a:latin typeface="TradeGothic LT" panose="02000503020000020004" pitchFamily="2" charset="77"/>
              </a:defRPr>
            </a:lvl2pPr>
            <a:lvl3pPr>
              <a:spcAft>
                <a:spcPts val="480"/>
              </a:spcAft>
              <a:defRPr sz="2160" b="0" i="0">
                <a:solidFill>
                  <a:schemeClr val="tx1"/>
                </a:solidFill>
                <a:latin typeface="TradeGothic LT" panose="02000503020000020004" pitchFamily="2" charset="77"/>
              </a:defRPr>
            </a:lvl3pPr>
            <a:lvl4pPr>
              <a:spcAft>
                <a:spcPts val="480"/>
              </a:spcAft>
              <a:defRPr sz="2160" b="0" i="0">
                <a:solidFill>
                  <a:schemeClr val="tx1"/>
                </a:solidFill>
                <a:latin typeface="TradeGothic LT" panose="02000503020000020004" pitchFamily="2" charset="77"/>
              </a:defRPr>
            </a:lvl4pPr>
            <a:lvl5pPr>
              <a:spcAft>
                <a:spcPts val="480"/>
              </a:spcAft>
              <a:defRPr sz="2160" b="0" i="0">
                <a:solidFill>
                  <a:schemeClr val="tx1"/>
                </a:solidFill>
                <a:latin typeface="TradeGothic LT" panose="02000503020000020004" pitchFamily="2" charset="77"/>
              </a:defRPr>
            </a:lvl5pPr>
            <a:lvl6pPr>
              <a:defRPr sz="2160"/>
            </a:lvl6pPr>
            <a:lvl7pPr>
              <a:defRPr sz="1620"/>
            </a:lvl7pPr>
            <a:lvl8pPr>
              <a:defRPr sz="1620"/>
            </a:lvl8pPr>
            <a:lvl9pPr>
              <a:defRPr sz="162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65F8334-ED18-E44B-AC30-68AA956CAA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436193" y="1998738"/>
            <a:ext cx="6762267" cy="549698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400"/>
              </a:spcBef>
              <a:spcAft>
                <a:spcPts val="1440"/>
              </a:spcAft>
              <a:buNone/>
              <a:defRPr lang="en-GB" sz="2640" b="1" i="0" dirty="0">
                <a:solidFill>
                  <a:schemeClr val="tx1"/>
                </a:solidFill>
                <a:latin typeface="TradeGothic LT CondEighteen" panose="02000606020000020004" pitchFamily="2" charset="0"/>
                <a:ea typeface="+mn-ea"/>
                <a:cs typeface="+mn-cs"/>
              </a:defRPr>
            </a:lvl1pPr>
            <a:lvl2pPr>
              <a:defRPr sz="2160" b="0" i="0">
                <a:solidFill>
                  <a:schemeClr val="tx1"/>
                </a:solidFill>
                <a:latin typeface="TradeGothic LT" panose="02000503020000020004" pitchFamily="2" charset="77"/>
              </a:defRPr>
            </a:lvl2pPr>
            <a:lvl3pPr>
              <a:spcAft>
                <a:spcPts val="480"/>
              </a:spcAft>
              <a:defRPr sz="2160" b="0" i="0">
                <a:solidFill>
                  <a:schemeClr val="tx1"/>
                </a:solidFill>
                <a:latin typeface="TradeGothic LT" panose="02000503020000020004" pitchFamily="2" charset="77"/>
              </a:defRPr>
            </a:lvl3pPr>
            <a:lvl4pPr>
              <a:spcAft>
                <a:spcPts val="480"/>
              </a:spcAft>
              <a:defRPr sz="2160" b="0" i="0">
                <a:solidFill>
                  <a:schemeClr val="tx1"/>
                </a:solidFill>
                <a:latin typeface="TradeGothic LT" panose="02000503020000020004" pitchFamily="2" charset="77"/>
              </a:defRPr>
            </a:lvl4pPr>
            <a:lvl5pPr>
              <a:spcAft>
                <a:spcPts val="480"/>
              </a:spcAft>
              <a:defRPr sz="2160" b="0" i="0">
                <a:solidFill>
                  <a:schemeClr val="tx1"/>
                </a:solidFill>
                <a:latin typeface="TradeGothic LT" panose="02000503020000020004" pitchFamily="2" charset="77"/>
              </a:defRPr>
            </a:lvl5pPr>
            <a:lvl6pPr>
              <a:defRPr sz="2160"/>
            </a:lvl6pPr>
            <a:lvl7pPr>
              <a:defRPr sz="1620"/>
            </a:lvl7pPr>
            <a:lvl8pPr>
              <a:defRPr sz="1620"/>
            </a:lvl8pPr>
            <a:lvl9pPr>
              <a:defRPr sz="162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DAD87A2A-08F8-8D4D-A696-F7E89588C63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ltGray">
          <a:xfrm>
            <a:off x="432094" y="496896"/>
            <a:ext cx="10573176" cy="1080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389163280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32094" y="1842491"/>
            <a:ext cx="6765289" cy="767863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3361" b="0" i="0">
                <a:solidFill>
                  <a:schemeClr val="tx1"/>
                </a:solidFill>
                <a:latin typeface="TradeGothic LT" panose="02000503020000020004" pitchFamily="2" charset="0"/>
              </a:defRPr>
            </a:lvl1pPr>
            <a:lvl2pPr marL="411549" indent="0">
              <a:buNone/>
              <a:defRPr sz="1800" b="1"/>
            </a:lvl2pPr>
            <a:lvl3pPr marL="823097" indent="0">
              <a:buNone/>
              <a:defRPr sz="1620" b="1"/>
            </a:lvl3pPr>
            <a:lvl4pPr marL="1234646" indent="0">
              <a:buNone/>
              <a:defRPr sz="1440" b="1"/>
            </a:lvl4pPr>
            <a:lvl5pPr marL="1646194" indent="0">
              <a:buNone/>
              <a:defRPr sz="1440" b="1"/>
            </a:lvl5pPr>
            <a:lvl6pPr marL="2057743" indent="0">
              <a:buNone/>
              <a:defRPr sz="1440" b="1"/>
            </a:lvl6pPr>
            <a:lvl7pPr marL="2469291" indent="0">
              <a:buNone/>
              <a:defRPr sz="1440" b="1"/>
            </a:lvl7pPr>
            <a:lvl8pPr marL="2880840" indent="0">
              <a:buNone/>
              <a:defRPr sz="1440" b="1"/>
            </a:lvl8pPr>
            <a:lvl9pPr marL="3292389" indent="0">
              <a:buNone/>
              <a:defRPr sz="144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433657" y="1842491"/>
            <a:ext cx="6762267" cy="767863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lang="en-GB" sz="3361" b="0" i="0" dirty="0">
                <a:solidFill>
                  <a:schemeClr val="tx1"/>
                </a:solidFill>
                <a:latin typeface="TradeGothic LT" panose="02000503020000020004" pitchFamily="2" charset="0"/>
                <a:ea typeface="+mn-ea"/>
                <a:cs typeface="+mn-cs"/>
              </a:defRPr>
            </a:lvl1pPr>
            <a:lvl2pPr marL="411549" indent="0">
              <a:buNone/>
              <a:defRPr sz="1800" b="1"/>
            </a:lvl2pPr>
            <a:lvl3pPr marL="823097" indent="0">
              <a:buNone/>
              <a:defRPr sz="1620" b="1"/>
            </a:lvl3pPr>
            <a:lvl4pPr marL="1234646" indent="0">
              <a:buNone/>
              <a:defRPr sz="1440" b="1"/>
            </a:lvl4pPr>
            <a:lvl5pPr marL="1646194" indent="0">
              <a:buNone/>
              <a:defRPr sz="1440" b="1"/>
            </a:lvl5pPr>
            <a:lvl6pPr marL="2057743" indent="0">
              <a:buNone/>
              <a:defRPr sz="1440" b="1"/>
            </a:lvl6pPr>
            <a:lvl7pPr marL="2469291" indent="0">
              <a:buNone/>
              <a:defRPr sz="1440" b="1"/>
            </a:lvl7pPr>
            <a:lvl8pPr marL="2880840" indent="0">
              <a:buNone/>
              <a:defRPr sz="1440" b="1"/>
            </a:lvl8pPr>
            <a:lvl9pPr marL="3292389" indent="0">
              <a:buNone/>
              <a:defRPr sz="144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685D2CC-8789-BE43-AE51-CBA01E48544C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432094" y="2732773"/>
            <a:ext cx="6760211" cy="476295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400"/>
              </a:spcBef>
              <a:spcAft>
                <a:spcPts val="1440"/>
              </a:spcAft>
              <a:buNone/>
              <a:defRPr lang="en-GB" sz="2640" b="1" i="0" dirty="0">
                <a:solidFill>
                  <a:schemeClr val="tx1"/>
                </a:solidFill>
                <a:latin typeface="TradeGothic LT CondEighteen" panose="02000606020000020004" pitchFamily="2" charset="0"/>
                <a:ea typeface="+mn-ea"/>
                <a:cs typeface="+mn-cs"/>
              </a:defRPr>
            </a:lvl1pPr>
            <a:lvl2pPr>
              <a:defRPr sz="2160" b="0" i="0">
                <a:solidFill>
                  <a:schemeClr val="tx1"/>
                </a:solidFill>
                <a:latin typeface="TradeGothic LT" panose="02000503020000020004" pitchFamily="2" charset="77"/>
              </a:defRPr>
            </a:lvl2pPr>
            <a:lvl3pPr>
              <a:spcAft>
                <a:spcPts val="480"/>
              </a:spcAft>
              <a:defRPr sz="2160" b="0" i="0">
                <a:solidFill>
                  <a:schemeClr val="tx1"/>
                </a:solidFill>
                <a:latin typeface="TradeGothic LT" panose="02000503020000020004" pitchFamily="2" charset="77"/>
              </a:defRPr>
            </a:lvl3pPr>
            <a:lvl4pPr>
              <a:spcAft>
                <a:spcPts val="480"/>
              </a:spcAft>
              <a:defRPr sz="2160" b="0" i="0">
                <a:solidFill>
                  <a:schemeClr val="tx1"/>
                </a:solidFill>
                <a:latin typeface="TradeGothic LT" panose="02000503020000020004" pitchFamily="2" charset="77"/>
              </a:defRPr>
            </a:lvl4pPr>
            <a:lvl5pPr>
              <a:spcAft>
                <a:spcPts val="480"/>
              </a:spcAft>
              <a:defRPr sz="2160" b="0" i="0">
                <a:solidFill>
                  <a:schemeClr val="tx1"/>
                </a:solidFill>
                <a:latin typeface="TradeGothic LT" panose="02000503020000020004" pitchFamily="2" charset="77"/>
              </a:defRPr>
            </a:lvl5pPr>
            <a:lvl6pPr>
              <a:defRPr sz="2160"/>
            </a:lvl6pPr>
            <a:lvl7pPr>
              <a:defRPr sz="1620"/>
            </a:lvl7pPr>
            <a:lvl8pPr>
              <a:defRPr sz="1620"/>
            </a:lvl8pPr>
            <a:lvl9pPr>
              <a:defRPr sz="162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F7BBCCE-C1B4-EF4B-B04D-55CC1182248B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7436193" y="2732773"/>
            <a:ext cx="6762267" cy="476295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400"/>
              </a:spcBef>
              <a:spcAft>
                <a:spcPts val="1440"/>
              </a:spcAft>
              <a:buNone/>
              <a:defRPr lang="en-GB" sz="2640" b="1" i="0" dirty="0">
                <a:solidFill>
                  <a:schemeClr val="tx1"/>
                </a:solidFill>
                <a:latin typeface="TradeGothic LT CondEighteen" panose="02000606020000020004" pitchFamily="2" charset="0"/>
                <a:ea typeface="+mn-ea"/>
                <a:cs typeface="+mn-cs"/>
              </a:defRPr>
            </a:lvl1pPr>
            <a:lvl2pPr>
              <a:defRPr sz="2160" b="0" i="0">
                <a:solidFill>
                  <a:schemeClr val="tx1"/>
                </a:solidFill>
                <a:latin typeface="TradeGothic LT" panose="02000503020000020004" pitchFamily="2" charset="77"/>
              </a:defRPr>
            </a:lvl2pPr>
            <a:lvl3pPr>
              <a:spcAft>
                <a:spcPts val="480"/>
              </a:spcAft>
              <a:defRPr sz="2160" b="0" i="0">
                <a:solidFill>
                  <a:schemeClr val="tx1"/>
                </a:solidFill>
                <a:latin typeface="TradeGothic LT" panose="02000503020000020004" pitchFamily="2" charset="77"/>
              </a:defRPr>
            </a:lvl3pPr>
            <a:lvl4pPr>
              <a:spcAft>
                <a:spcPts val="480"/>
              </a:spcAft>
              <a:defRPr sz="2160" b="0" i="0">
                <a:solidFill>
                  <a:schemeClr val="tx1"/>
                </a:solidFill>
                <a:latin typeface="TradeGothic LT" panose="02000503020000020004" pitchFamily="2" charset="77"/>
              </a:defRPr>
            </a:lvl4pPr>
            <a:lvl5pPr>
              <a:spcAft>
                <a:spcPts val="480"/>
              </a:spcAft>
              <a:defRPr sz="2160" b="0" i="0">
                <a:solidFill>
                  <a:schemeClr val="tx1"/>
                </a:solidFill>
                <a:latin typeface="TradeGothic LT" panose="02000503020000020004" pitchFamily="2" charset="77"/>
              </a:defRPr>
            </a:lvl5pPr>
            <a:lvl6pPr>
              <a:defRPr sz="2160"/>
            </a:lvl6pPr>
            <a:lvl7pPr>
              <a:defRPr sz="1620"/>
            </a:lvl7pPr>
            <a:lvl8pPr>
              <a:defRPr sz="1620"/>
            </a:lvl8pPr>
            <a:lvl9pPr>
              <a:defRPr sz="162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FBAA7C-E9F9-2B44-8C3B-D09537ABCB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183152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ox 10">
            <a:extLst>
              <a:ext uri="{FF2B5EF4-FFF2-40B4-BE49-F238E27FC236}">
                <a16:creationId xmlns:a16="http://schemas.microsoft.com/office/drawing/2014/main" id="{AA111AB0-BBC3-BD4A-9F14-83CAFF85F2D7}"/>
              </a:ext>
            </a:extLst>
          </p:cNvPr>
          <p:cNvSpPr txBox="1">
            <a:spLocks noChangeArrowheads="1"/>
          </p:cNvSpPr>
          <p:nvPr/>
        </p:nvSpPr>
        <p:spPr bwMode="ltGray">
          <a:xfrm>
            <a:off x="432094" y="636323"/>
            <a:ext cx="7586743" cy="885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>
              <a:spcBef>
                <a:spcPct val="20000"/>
              </a:spcBef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2pPr>
            <a:lvl3pPr marL="11430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3pPr>
            <a:lvl4pPr marL="16002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4pPr>
            <a:lvl5pPr marL="20574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GB" altLang="en-US" sz="1680" b="1" i="0" dirty="0">
                <a:solidFill>
                  <a:schemeClr val="bg1"/>
                </a:solidFill>
                <a:latin typeface="TradeGothic LT Bold" panose="02000503020000020004" pitchFamily="2" charset="77"/>
              </a:rPr>
              <a:t>School of Electronic and Electrical Engineering</a:t>
            </a:r>
          </a:p>
          <a:p>
            <a:pPr>
              <a:spcBef>
                <a:spcPct val="0"/>
              </a:spcBef>
            </a:pPr>
            <a:r>
              <a:rPr lang="en-GB" altLang="en-US" sz="1320" b="0" i="0" dirty="0">
                <a:solidFill>
                  <a:schemeClr val="bg1"/>
                </a:solidFill>
                <a:latin typeface="TradeGothic LT" panose="02000503020000020004" pitchFamily="2" charset="0"/>
              </a:rPr>
              <a:t>FACULTY OF ENGINEERING AND PHYSICAL SCIENCES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BC5D6C39-617F-4216-BE4D-92F279A23DFF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ltGray">
          <a:xfrm>
            <a:off x="432094" y="3885969"/>
            <a:ext cx="13769388" cy="144559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lang="en-GB" sz="2880" b="0" i="0" kern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824D9A32-970C-4C6C-9C73-5E62D1C430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94" y="2681984"/>
            <a:ext cx="13769388" cy="1080344"/>
          </a:xfrm>
        </p:spPr>
        <p:txBody>
          <a:bodyPr/>
          <a:lstStyle>
            <a:lvl1pPr>
              <a:defRPr lang="en-GB" sz="4321" b="1" i="0" kern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4834711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5A664235-1B01-5149-BF72-54BFA7596AC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155951" y="2646348"/>
            <a:ext cx="12438539" cy="345705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3841" b="0" i="0">
                <a:latin typeface="TradeGothic LT" panose="02000503020000020004" pitchFamily="2" charset="0"/>
              </a:defRPr>
            </a:lvl1pPr>
            <a:lvl2pPr marL="411549" indent="0">
              <a:buNone/>
              <a:defRPr sz="1620"/>
            </a:lvl2pPr>
            <a:lvl3pPr marL="823097" indent="0">
              <a:buNone/>
              <a:defRPr sz="1440"/>
            </a:lvl3pPr>
            <a:lvl4pPr marL="1234646" indent="0">
              <a:buNone/>
              <a:defRPr sz="1260"/>
            </a:lvl4pPr>
            <a:lvl5pPr marL="1646194" indent="0">
              <a:buNone/>
              <a:defRPr sz="1260"/>
            </a:lvl5pPr>
            <a:lvl6pPr marL="2057743" indent="0">
              <a:buNone/>
              <a:defRPr sz="1260"/>
            </a:lvl6pPr>
            <a:lvl7pPr marL="2469291" indent="0">
              <a:buNone/>
              <a:defRPr sz="1260"/>
            </a:lvl7pPr>
            <a:lvl8pPr marL="2880840" indent="0">
              <a:buNone/>
              <a:defRPr sz="1260"/>
            </a:lvl8pPr>
            <a:lvl9pPr marL="3292389" indent="0">
              <a:buNone/>
              <a:defRPr sz="1260"/>
            </a:lvl9pPr>
          </a:lstStyle>
          <a:p>
            <a:pPr lvl="0"/>
            <a:r>
              <a:rPr lang="en-GB" dirty="0"/>
              <a:t>Click to add a quote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80456AE4-B34F-BA41-B00F-CD7D05152756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1155951" y="6326325"/>
            <a:ext cx="12438539" cy="633714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2880" b="1" i="0" cap="all" baseline="0">
                <a:latin typeface="TradeGothic LT CondEighteen" panose="02000606020000020004" pitchFamily="2" charset="0"/>
              </a:defRPr>
            </a:lvl1pPr>
            <a:lvl2pPr marL="411549" indent="0">
              <a:buNone/>
              <a:defRPr sz="1620"/>
            </a:lvl2pPr>
            <a:lvl3pPr marL="823097" indent="0">
              <a:buNone/>
              <a:defRPr sz="1440"/>
            </a:lvl3pPr>
            <a:lvl4pPr marL="1234646" indent="0">
              <a:buNone/>
              <a:defRPr sz="1260"/>
            </a:lvl4pPr>
            <a:lvl5pPr marL="1646194" indent="0">
              <a:buNone/>
              <a:defRPr sz="1260"/>
            </a:lvl5pPr>
            <a:lvl6pPr marL="2057743" indent="0">
              <a:buNone/>
              <a:defRPr sz="1260"/>
            </a:lvl6pPr>
            <a:lvl7pPr marL="2469291" indent="0">
              <a:buNone/>
              <a:defRPr sz="1260"/>
            </a:lvl7pPr>
            <a:lvl8pPr marL="2880840" indent="0">
              <a:buNone/>
              <a:defRPr sz="1260"/>
            </a:lvl8pPr>
            <a:lvl9pPr marL="3292389" indent="0">
              <a:buNone/>
              <a:defRPr sz="1260"/>
            </a:lvl9pPr>
          </a:lstStyle>
          <a:p>
            <a:pPr lvl="0"/>
            <a:r>
              <a:rPr lang="en-GB" dirty="0"/>
              <a:t>CLICK TO ADD A source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B2AD4C-4960-F648-BE22-24C65FEF6A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6906864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E7A043B-2C43-034D-9125-5023A6F46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275489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Title Only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E7A043B-2C43-034D-9125-5023A6F46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4" name="Rectangle 16">
            <a:extLst>
              <a:ext uri="{FF2B5EF4-FFF2-40B4-BE49-F238E27FC236}">
                <a16:creationId xmlns:a16="http://schemas.microsoft.com/office/drawing/2014/main" id="{24CDCDFD-D8D5-4037-86B8-CA3F0D126B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626057" y="7659072"/>
            <a:ext cx="575424" cy="4001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 anchorCtr="0"/>
          <a:lstStyle>
            <a:lvl1pPr eaLnBrk="0" hangingPunct="0"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9pPr>
          </a:lstStyle>
          <a:p>
            <a:pPr algn="r" eaLnBrk="1" hangingPunct="1">
              <a:defRPr/>
            </a:pPr>
            <a:fld id="{158AFC14-6664-453F-97AB-5666C36D0C2E}" type="slidenum">
              <a:rPr lang="en-GB" altLang="en-US" sz="1440" b="1" i="0" smtClean="0">
                <a:solidFill>
                  <a:schemeClr val="tx1"/>
                </a:solidFill>
                <a:latin typeface="TradeGothic LT Bold" panose="02000503020000020004" pitchFamily="2" charset="77"/>
              </a:rPr>
              <a:pPr algn="r" eaLnBrk="1" hangingPunct="1">
                <a:defRPr/>
              </a:pPr>
              <a:t>‹#›</a:t>
            </a:fld>
            <a:endParaRPr lang="en-GB" altLang="en-US" sz="1260" b="1" i="0" dirty="0">
              <a:solidFill>
                <a:schemeClr val="tx1"/>
              </a:solidFill>
              <a:latin typeface="TradeGothic LT Bold" panose="02000503020000020004" pitchFamily="2" charset="77"/>
            </a:endParaRPr>
          </a:p>
        </p:txBody>
      </p:sp>
      <p:sp>
        <p:nvSpPr>
          <p:cNvPr id="5" name="Line 9">
            <a:extLst>
              <a:ext uri="{FF2B5EF4-FFF2-40B4-BE49-F238E27FC236}">
                <a16:creationId xmlns:a16="http://schemas.microsoft.com/office/drawing/2014/main" id="{06F841EF-4F61-407B-9CB4-88B65718952F}"/>
              </a:ext>
            </a:extLst>
          </p:cNvPr>
          <p:cNvSpPr>
            <a:spLocks noChangeShapeType="1"/>
          </p:cNvSpPr>
          <p:nvPr/>
        </p:nvSpPr>
        <p:spPr bwMode="white">
          <a:xfrm>
            <a:off x="432094" y="1728333"/>
            <a:ext cx="1376938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GB" sz="1620" b="0" i="0" dirty="0">
              <a:latin typeface="TradeGothic LT" panose="02000503020000020004" pitchFamily="2" charset="77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02F93A8-66B5-47F4-983F-27B09C4112F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6937" y="751774"/>
            <a:ext cx="2683595" cy="779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1395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E7A043B-2C43-034D-9125-5023A6F46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2A5A6C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4" name="Rectangle 16">
            <a:extLst>
              <a:ext uri="{FF2B5EF4-FFF2-40B4-BE49-F238E27FC236}">
                <a16:creationId xmlns:a16="http://schemas.microsoft.com/office/drawing/2014/main" id="{24CDCDFD-D8D5-4037-86B8-CA3F0D126B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626057" y="7659072"/>
            <a:ext cx="575424" cy="4001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 anchorCtr="0"/>
          <a:lstStyle>
            <a:lvl1pPr eaLnBrk="0" hangingPunct="0"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9pPr>
          </a:lstStyle>
          <a:p>
            <a:pPr algn="r" eaLnBrk="1" hangingPunct="1">
              <a:defRPr/>
            </a:pPr>
            <a:fld id="{158AFC14-6664-453F-97AB-5666C36D0C2E}" type="slidenum">
              <a:rPr lang="en-GB" altLang="en-US" sz="1440" b="1" i="0" smtClean="0">
                <a:solidFill>
                  <a:schemeClr val="accent1"/>
                </a:solidFill>
                <a:latin typeface="TradeGothic LT Bold" panose="02000503020000020004" pitchFamily="2" charset="77"/>
              </a:rPr>
              <a:pPr algn="r" eaLnBrk="1" hangingPunct="1">
                <a:defRPr/>
              </a:pPr>
              <a:t>‹#›</a:t>
            </a:fld>
            <a:endParaRPr lang="en-GB" altLang="en-US" sz="1260" b="1" i="0" dirty="0">
              <a:solidFill>
                <a:schemeClr val="accent1"/>
              </a:solidFill>
              <a:latin typeface="TradeGothic LT Bold" panose="02000503020000020004" pitchFamily="2" charset="77"/>
            </a:endParaRPr>
          </a:p>
        </p:txBody>
      </p:sp>
      <p:sp>
        <p:nvSpPr>
          <p:cNvPr id="5" name="Line 9">
            <a:extLst>
              <a:ext uri="{FF2B5EF4-FFF2-40B4-BE49-F238E27FC236}">
                <a16:creationId xmlns:a16="http://schemas.microsoft.com/office/drawing/2014/main" id="{06F841EF-4F61-407B-9CB4-88B65718952F}"/>
              </a:ext>
            </a:extLst>
          </p:cNvPr>
          <p:cNvSpPr>
            <a:spLocks noChangeShapeType="1"/>
          </p:cNvSpPr>
          <p:nvPr/>
        </p:nvSpPr>
        <p:spPr bwMode="white">
          <a:xfrm>
            <a:off x="432094" y="1728333"/>
            <a:ext cx="13769388" cy="0"/>
          </a:xfrm>
          <a:prstGeom prst="line">
            <a:avLst/>
          </a:prstGeom>
          <a:noFill/>
          <a:ln w="9525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GB" sz="1620" b="0" i="0" dirty="0">
              <a:latin typeface="TradeGothic LT" panose="02000503020000020004" pitchFamily="2" charset="77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02F93A8-66B5-47F4-983F-27B09C4112F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6937" y="751774"/>
            <a:ext cx="2683595" cy="779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05355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Contrast Dar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6">
            <a:extLst>
              <a:ext uri="{FF2B5EF4-FFF2-40B4-BE49-F238E27FC236}">
                <a16:creationId xmlns:a16="http://schemas.microsoft.com/office/drawing/2014/main" id="{D7F75BA3-B920-0440-AD88-C3393E8B9F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626057" y="7659072"/>
            <a:ext cx="575424" cy="4001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 anchorCtr="0"/>
          <a:lstStyle>
            <a:lvl1pPr eaLnBrk="0" hangingPunct="0"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9pPr>
          </a:lstStyle>
          <a:p>
            <a:pPr algn="r" eaLnBrk="1" hangingPunct="1">
              <a:defRPr/>
            </a:pPr>
            <a:fld id="{158AFC14-6664-453F-97AB-5666C36D0C2E}" type="slidenum">
              <a:rPr lang="en-GB" altLang="en-US" sz="1440" b="1" i="0" smtClean="0">
                <a:solidFill>
                  <a:schemeClr val="tx1"/>
                </a:solidFill>
                <a:latin typeface="TradeGothic LT Bold" panose="02000503020000020004" pitchFamily="2" charset="77"/>
              </a:rPr>
              <a:pPr algn="r" eaLnBrk="1" hangingPunct="1">
                <a:defRPr/>
              </a:pPr>
              <a:t>‹#›</a:t>
            </a:fld>
            <a:endParaRPr lang="en-GB" altLang="en-US" sz="1260" b="1" i="0" dirty="0">
              <a:solidFill>
                <a:schemeClr val="tx1"/>
              </a:solidFill>
              <a:latin typeface="TradeGothic LT Bold" panose="02000503020000020004" pitchFamily="2" charset="77"/>
            </a:endParaRP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9E914FC8-EEA1-41CD-A080-D1D18A3FD2D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ltGray">
          <a:xfrm>
            <a:off x="432094" y="496896"/>
            <a:ext cx="10573176" cy="1080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en-US"/>
              <a:t>Click to edit Master title style</a:t>
            </a:r>
            <a:endParaRPr lang="en-GB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8B7075-9E24-415E-A53A-4FB02F0666B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5987" y="751774"/>
            <a:ext cx="2685494" cy="779642"/>
          </a:xfrm>
          <a:prstGeom prst="rect">
            <a:avLst/>
          </a:prstGeom>
        </p:spPr>
      </p:pic>
      <p:sp>
        <p:nvSpPr>
          <p:cNvPr id="5" name="Line 9">
            <a:extLst>
              <a:ext uri="{FF2B5EF4-FFF2-40B4-BE49-F238E27FC236}">
                <a16:creationId xmlns:a16="http://schemas.microsoft.com/office/drawing/2014/main" id="{F652CC83-440E-400A-92A0-ACD0560ED99F}"/>
              </a:ext>
            </a:extLst>
          </p:cNvPr>
          <p:cNvSpPr>
            <a:spLocks noChangeShapeType="1"/>
          </p:cNvSpPr>
          <p:nvPr/>
        </p:nvSpPr>
        <p:spPr bwMode="white">
          <a:xfrm>
            <a:off x="432094" y="1728333"/>
            <a:ext cx="1376938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GB" sz="1620" b="0" i="0" dirty="0">
              <a:latin typeface="TradeGothic LT" panose="02000503020000020004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7258785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 txBox="1">
            <a:spLocks noChangeArrowheads="1"/>
          </p:cNvSpPr>
          <p:nvPr/>
        </p:nvSpPr>
        <p:spPr bwMode="ltGray">
          <a:xfrm>
            <a:off x="569723" y="312483"/>
            <a:ext cx="10809409" cy="1080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GB" altLang="en-US" sz="2800" dirty="0">
                <a:solidFill>
                  <a:schemeClr val="tx2"/>
                </a:solidFill>
              </a:rPr>
              <a:t>Click to edit Master title style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5952" y="5289307"/>
            <a:ext cx="12438539" cy="1634805"/>
          </a:xfrm>
        </p:spPr>
        <p:txBody>
          <a:bodyPr anchor="t"/>
          <a:lstStyle>
            <a:lvl1pPr algn="l">
              <a:defRPr sz="4000" b="1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5952" y="3488729"/>
            <a:ext cx="12438539" cy="1800572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89" indent="0">
              <a:buNone/>
              <a:defRPr sz="1900"/>
            </a:lvl2pPr>
            <a:lvl3pPr marL="914377" indent="0">
              <a:buNone/>
              <a:defRPr sz="1600"/>
            </a:lvl3pPr>
            <a:lvl4pPr marL="1371566" indent="0">
              <a:buNone/>
              <a:defRPr sz="1500"/>
            </a:lvl4pPr>
            <a:lvl5pPr marL="1828754" indent="0">
              <a:buNone/>
              <a:defRPr sz="1500"/>
            </a:lvl5pPr>
            <a:lvl6pPr marL="2285943" indent="0">
              <a:buNone/>
              <a:defRPr sz="1500"/>
            </a:lvl6pPr>
            <a:lvl7pPr marL="2743131" indent="0">
              <a:buNone/>
              <a:defRPr sz="1500"/>
            </a:lvl7pPr>
            <a:lvl8pPr marL="3200320" indent="0">
              <a:buNone/>
              <a:defRPr sz="1500"/>
            </a:lvl8pPr>
            <a:lvl9pPr marL="3657509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7140171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rast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6">
            <a:extLst>
              <a:ext uri="{FF2B5EF4-FFF2-40B4-BE49-F238E27FC236}">
                <a16:creationId xmlns:a16="http://schemas.microsoft.com/office/drawing/2014/main" id="{731343B5-64D6-2D49-B7E6-2CB5C2CD0D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626057" y="7659072"/>
            <a:ext cx="575424" cy="4001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 anchorCtr="0"/>
          <a:lstStyle>
            <a:lvl1pPr eaLnBrk="0" hangingPunct="0"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9pPr>
          </a:lstStyle>
          <a:p>
            <a:pPr algn="r" eaLnBrk="1" hangingPunct="1">
              <a:defRPr/>
            </a:pPr>
            <a:fld id="{158AFC14-6664-453F-97AB-5666C36D0C2E}" type="slidenum">
              <a:rPr lang="en-GB" altLang="en-US" sz="1440" b="1" i="0" smtClean="0">
                <a:solidFill>
                  <a:schemeClr val="tx1"/>
                </a:solidFill>
                <a:latin typeface="TradeGothic LT Bold" panose="02000503020000020004" pitchFamily="2" charset="77"/>
              </a:rPr>
              <a:pPr algn="r" eaLnBrk="1" hangingPunct="1">
                <a:defRPr/>
              </a:pPr>
              <a:t>‹#›</a:t>
            </a:fld>
            <a:endParaRPr lang="en-GB" altLang="en-US" sz="1260" b="1" i="0" dirty="0">
              <a:solidFill>
                <a:schemeClr val="tx1"/>
              </a:solidFill>
              <a:latin typeface="TradeGothic LT Bold" panose="02000503020000020004" pitchFamily="2" charset="77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7AAC0FC-9050-2D47-933F-7C1511CA8B7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5987" y="751774"/>
            <a:ext cx="2685494" cy="779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28668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rast Dar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6">
            <a:extLst>
              <a:ext uri="{FF2B5EF4-FFF2-40B4-BE49-F238E27FC236}">
                <a16:creationId xmlns:a16="http://schemas.microsoft.com/office/drawing/2014/main" id="{D7F75BA3-B920-0440-AD88-C3393E8B9F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626057" y="7659072"/>
            <a:ext cx="575424" cy="4001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 anchorCtr="0"/>
          <a:lstStyle>
            <a:lvl1pPr eaLnBrk="0" hangingPunct="0"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9pPr>
          </a:lstStyle>
          <a:p>
            <a:pPr algn="r" eaLnBrk="1" hangingPunct="1">
              <a:defRPr/>
            </a:pPr>
            <a:fld id="{158AFC14-6664-453F-97AB-5666C36D0C2E}" type="slidenum">
              <a:rPr lang="en-GB" altLang="en-US" sz="1440" b="1" i="0" smtClean="0">
                <a:solidFill>
                  <a:schemeClr val="tx1"/>
                </a:solidFill>
                <a:latin typeface="TradeGothic LT Bold" panose="02000503020000020004" pitchFamily="2" charset="77"/>
              </a:rPr>
              <a:pPr algn="r" eaLnBrk="1" hangingPunct="1">
                <a:defRPr/>
              </a:pPr>
              <a:t>‹#›</a:t>
            </a:fld>
            <a:endParaRPr lang="en-GB" altLang="en-US" sz="1260" b="1" i="0" dirty="0">
              <a:solidFill>
                <a:schemeClr val="tx1"/>
              </a:solidFill>
              <a:latin typeface="TradeGothic LT Bold" panose="02000503020000020004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9981477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69087" y="1998739"/>
            <a:ext cx="6623219" cy="549698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36195" y="1998739"/>
            <a:ext cx="6623216" cy="549698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570436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1680" y="1842492"/>
            <a:ext cx="6465703" cy="767864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9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31680" y="2610354"/>
            <a:ext cx="6465703" cy="474246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433657" y="1842492"/>
            <a:ext cx="6468244" cy="767864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9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33657" y="2610354"/>
            <a:ext cx="6468244" cy="474246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title"/>
          </p:nvPr>
        </p:nvSpPr>
        <p:spPr bwMode="ltGray">
          <a:xfrm>
            <a:off x="569084" y="312841"/>
            <a:ext cx="9532214" cy="10799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lvl="0"/>
            <a:r>
              <a:rPr lang="en-US" altLang="en-US"/>
              <a:t>Click to edit Master title style</a:t>
            </a:r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483093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884194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10"/>
          <p:cNvSpPr txBox="1">
            <a:spLocks noChangeArrowheads="1"/>
          </p:cNvSpPr>
          <p:nvPr/>
        </p:nvSpPr>
        <p:spPr bwMode="ltGray">
          <a:xfrm>
            <a:off x="432094" y="636325"/>
            <a:ext cx="7586743" cy="885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>
              <a:spcBef>
                <a:spcPct val="20000"/>
              </a:spcBef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2pPr>
            <a:lvl3pPr marL="11430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3pPr>
            <a:lvl4pPr marL="16002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4pPr>
            <a:lvl5pPr marL="20574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680" b="1" i="0" dirty="0">
                <a:solidFill>
                  <a:schemeClr val="tx1"/>
                </a:solidFill>
                <a:latin typeface="TradeGothic LT Bold" panose="02000806050000020004" pitchFamily="2" charset="0"/>
              </a:rPr>
              <a:t>School of Electronic and Electrical Engineering</a:t>
            </a:r>
          </a:p>
          <a:p>
            <a:pPr>
              <a:spcBef>
                <a:spcPct val="0"/>
              </a:spcBef>
            </a:pPr>
            <a:r>
              <a:rPr lang="en-GB" altLang="en-US" sz="1320" b="0" i="0" dirty="0">
                <a:solidFill>
                  <a:schemeClr val="tx1"/>
                </a:solidFill>
                <a:latin typeface="TradeGothic LT CondEighteen" panose="02000606020000020004" pitchFamily="2" charset="0"/>
              </a:rPr>
              <a:t>FACULTY OF ENGINEERING</a:t>
            </a:r>
            <a:r>
              <a:rPr lang="en-GB" altLang="en-US" sz="1320" b="0" i="0" baseline="0" dirty="0">
                <a:solidFill>
                  <a:schemeClr val="tx1"/>
                </a:solidFill>
                <a:latin typeface="TradeGothic LT CondEighteen" panose="02000606020000020004" pitchFamily="2" charset="0"/>
              </a:rPr>
              <a:t> AND </a:t>
            </a:r>
            <a:r>
              <a:rPr lang="en-GB" altLang="en-US" sz="1320" b="0" i="0" dirty="0">
                <a:solidFill>
                  <a:schemeClr val="tx1"/>
                </a:solidFill>
                <a:latin typeface="TradeGothic LT CondEighteen" panose="02000606020000020004" pitchFamily="2" charset="0"/>
              </a:rPr>
              <a:t>PHYSICAL SCIENCES</a:t>
            </a:r>
          </a:p>
        </p:txBody>
      </p:sp>
      <p:sp>
        <p:nvSpPr>
          <p:cNvPr id="43012" name="Rectangle 4"/>
          <p:cNvSpPr>
            <a:spLocks noGrp="1" noChangeArrowheads="1"/>
          </p:cNvSpPr>
          <p:nvPr>
            <p:ph type="subTitle" idx="1" hasCustomPrompt="1"/>
          </p:nvPr>
        </p:nvSpPr>
        <p:spPr bwMode="ltGray">
          <a:xfrm>
            <a:off x="432094" y="3885971"/>
            <a:ext cx="13769387" cy="144559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lang="en-GB" sz="2880" b="0" i="0" kern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Subtitle</a:t>
            </a:r>
          </a:p>
        </p:txBody>
      </p:sp>
      <p:sp>
        <p:nvSpPr>
          <p:cNvPr id="13" name="Line 9">
            <a:extLst>
              <a:ext uri="{FF2B5EF4-FFF2-40B4-BE49-F238E27FC236}">
                <a16:creationId xmlns:a16="http://schemas.microsoft.com/office/drawing/2014/main" id="{6DCECDAA-B31A-3F4B-BAB2-5F43375466F7}"/>
              </a:ext>
            </a:extLst>
          </p:cNvPr>
          <p:cNvSpPr>
            <a:spLocks noChangeShapeType="1"/>
          </p:cNvSpPr>
          <p:nvPr/>
        </p:nvSpPr>
        <p:spPr bwMode="white">
          <a:xfrm>
            <a:off x="432094" y="1728333"/>
            <a:ext cx="137693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GB" sz="1620" b="0" i="0" dirty="0">
              <a:latin typeface="TradeGothic LT" panose="02000503020000020004" pitchFamily="2" charset="77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E6B8311-CD6E-A64C-8453-20232A2D86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94" y="2681985"/>
            <a:ext cx="13769387" cy="1080344"/>
          </a:xfrm>
        </p:spPr>
        <p:txBody>
          <a:bodyPr/>
          <a:lstStyle>
            <a:lvl1pPr>
              <a:defRPr sz="4321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GB" dirty="0"/>
              <a:t>Title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5DCF817-C4AF-234A-9A06-C2535918C65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2094" y="5467821"/>
            <a:ext cx="13769387" cy="1116922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>
              <a:buNone/>
              <a:defRPr lang="en-GB" b="1" i="0" dirty="0" smtClean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Authors and Institutes</a:t>
            </a:r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7199CDCA-298A-4546-AB14-7859D89F9EE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2095" y="6708384"/>
            <a:ext cx="7779326" cy="46272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lang="en-GB" b="0" i="0" dirty="0" smtClean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Date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997CB4D-BD72-5944-A4B8-59100FCA44F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9682" y="754710"/>
            <a:ext cx="3571801" cy="776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9013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1B3680A-5EEE-4355-B0CA-36202FDB3E4B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432095" y="1998740"/>
            <a:ext cx="13764308" cy="549698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None/>
              <a:defRPr sz="2640" b="1" i="0">
                <a:solidFill>
                  <a:schemeClr val="tx1"/>
                </a:solidFill>
                <a:latin typeface="TradeGothic LT CondEighteen" panose="02000606020000020004" pitchFamily="2" charset="0"/>
              </a:defRPr>
            </a:lvl1pPr>
            <a:lvl2pPr>
              <a:defRPr sz="2160" b="0" i="0">
                <a:solidFill>
                  <a:schemeClr val="tx1"/>
                </a:solidFill>
                <a:latin typeface="TradeGothic LT" panose="02000503020000020004" pitchFamily="2" charset="77"/>
              </a:defRPr>
            </a:lvl2pPr>
            <a:lvl3pPr>
              <a:spcAft>
                <a:spcPts val="480"/>
              </a:spcAft>
              <a:defRPr sz="2160" b="0" i="0">
                <a:solidFill>
                  <a:schemeClr val="tx1"/>
                </a:solidFill>
                <a:latin typeface="TradeGothic LT" panose="02000503020000020004" pitchFamily="2" charset="77"/>
              </a:defRPr>
            </a:lvl3pPr>
            <a:lvl4pPr>
              <a:spcAft>
                <a:spcPts val="480"/>
              </a:spcAft>
              <a:defRPr sz="2160" b="0" i="0">
                <a:solidFill>
                  <a:schemeClr val="tx1"/>
                </a:solidFill>
                <a:latin typeface="TradeGothic LT" panose="02000503020000020004" pitchFamily="2" charset="77"/>
              </a:defRPr>
            </a:lvl4pPr>
            <a:lvl5pPr>
              <a:spcAft>
                <a:spcPts val="480"/>
              </a:spcAft>
              <a:defRPr sz="2160" b="0" i="0">
                <a:solidFill>
                  <a:schemeClr val="tx1"/>
                </a:solidFill>
                <a:latin typeface="TradeGothic LT" panose="02000503020000020004" pitchFamily="2" charset="77"/>
              </a:defRPr>
            </a:lvl5pPr>
            <a:lvl6pPr>
              <a:defRPr sz="2160"/>
            </a:lvl6pPr>
            <a:lvl7pPr>
              <a:defRPr sz="1620"/>
            </a:lvl7pPr>
            <a:lvl8pPr>
              <a:defRPr sz="1620"/>
            </a:lvl8pPr>
            <a:lvl9pPr>
              <a:defRPr sz="162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28570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6E709B4-5E4D-DA4F-B332-7961A362272D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432094" y="1998740"/>
            <a:ext cx="6760211" cy="549698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400"/>
              </a:spcBef>
              <a:spcAft>
                <a:spcPts val="1440"/>
              </a:spcAft>
              <a:buNone/>
              <a:defRPr lang="en-GB" sz="2640" b="1" i="0" dirty="0">
                <a:solidFill>
                  <a:schemeClr val="tx1"/>
                </a:solidFill>
                <a:latin typeface="TradeGothic LT CondEighteen" panose="02000606020000020004" pitchFamily="2" charset="0"/>
                <a:ea typeface="+mn-ea"/>
                <a:cs typeface="+mn-cs"/>
              </a:defRPr>
            </a:lvl1pPr>
            <a:lvl2pPr>
              <a:defRPr sz="2160" b="0" i="0">
                <a:solidFill>
                  <a:schemeClr val="tx1"/>
                </a:solidFill>
                <a:latin typeface="TradeGothic LT" panose="02000503020000020004" pitchFamily="2" charset="77"/>
              </a:defRPr>
            </a:lvl2pPr>
            <a:lvl3pPr>
              <a:spcAft>
                <a:spcPts val="480"/>
              </a:spcAft>
              <a:defRPr sz="2160" b="0" i="0">
                <a:solidFill>
                  <a:schemeClr val="tx1"/>
                </a:solidFill>
                <a:latin typeface="TradeGothic LT" panose="02000503020000020004" pitchFamily="2" charset="77"/>
              </a:defRPr>
            </a:lvl3pPr>
            <a:lvl4pPr>
              <a:spcAft>
                <a:spcPts val="480"/>
              </a:spcAft>
              <a:defRPr sz="2160" b="0" i="0">
                <a:solidFill>
                  <a:schemeClr val="tx1"/>
                </a:solidFill>
                <a:latin typeface="TradeGothic LT" panose="02000503020000020004" pitchFamily="2" charset="77"/>
              </a:defRPr>
            </a:lvl4pPr>
            <a:lvl5pPr>
              <a:spcAft>
                <a:spcPts val="480"/>
              </a:spcAft>
              <a:defRPr sz="2160" b="0" i="0">
                <a:solidFill>
                  <a:schemeClr val="tx1"/>
                </a:solidFill>
                <a:latin typeface="TradeGothic LT" panose="02000503020000020004" pitchFamily="2" charset="77"/>
              </a:defRPr>
            </a:lvl5pPr>
            <a:lvl6pPr>
              <a:defRPr sz="2160"/>
            </a:lvl6pPr>
            <a:lvl7pPr>
              <a:defRPr sz="1620"/>
            </a:lvl7pPr>
            <a:lvl8pPr>
              <a:defRPr sz="1620"/>
            </a:lvl8pPr>
            <a:lvl9pPr>
              <a:defRPr sz="162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65F8334-ED18-E44B-AC30-68AA956CAA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436192" y="1998740"/>
            <a:ext cx="6762267" cy="549698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400"/>
              </a:spcBef>
              <a:spcAft>
                <a:spcPts val="1440"/>
              </a:spcAft>
              <a:buNone/>
              <a:defRPr lang="en-GB" sz="2640" b="1" i="0" dirty="0">
                <a:solidFill>
                  <a:schemeClr val="tx1"/>
                </a:solidFill>
                <a:latin typeface="TradeGothic LT CondEighteen" panose="02000606020000020004" pitchFamily="2" charset="0"/>
                <a:ea typeface="+mn-ea"/>
                <a:cs typeface="+mn-cs"/>
              </a:defRPr>
            </a:lvl1pPr>
            <a:lvl2pPr>
              <a:defRPr sz="2160" b="0" i="0">
                <a:solidFill>
                  <a:schemeClr val="tx1"/>
                </a:solidFill>
                <a:latin typeface="TradeGothic LT" panose="02000503020000020004" pitchFamily="2" charset="77"/>
              </a:defRPr>
            </a:lvl2pPr>
            <a:lvl3pPr>
              <a:spcAft>
                <a:spcPts val="480"/>
              </a:spcAft>
              <a:defRPr sz="2160" b="0" i="0">
                <a:solidFill>
                  <a:schemeClr val="tx1"/>
                </a:solidFill>
                <a:latin typeface="TradeGothic LT" panose="02000503020000020004" pitchFamily="2" charset="77"/>
              </a:defRPr>
            </a:lvl3pPr>
            <a:lvl4pPr>
              <a:spcAft>
                <a:spcPts val="480"/>
              </a:spcAft>
              <a:defRPr sz="2160" b="0" i="0">
                <a:solidFill>
                  <a:schemeClr val="tx1"/>
                </a:solidFill>
                <a:latin typeface="TradeGothic LT" panose="02000503020000020004" pitchFamily="2" charset="77"/>
              </a:defRPr>
            </a:lvl4pPr>
            <a:lvl5pPr>
              <a:spcAft>
                <a:spcPts val="480"/>
              </a:spcAft>
              <a:defRPr sz="2160" b="0" i="0">
                <a:solidFill>
                  <a:schemeClr val="tx1"/>
                </a:solidFill>
                <a:latin typeface="TradeGothic LT" panose="02000503020000020004" pitchFamily="2" charset="77"/>
              </a:defRPr>
            </a:lvl5pPr>
            <a:lvl6pPr>
              <a:defRPr sz="2160"/>
            </a:lvl6pPr>
            <a:lvl7pPr>
              <a:defRPr sz="1620"/>
            </a:lvl7pPr>
            <a:lvl8pPr>
              <a:defRPr sz="1620"/>
            </a:lvl8pPr>
            <a:lvl9pPr>
              <a:defRPr sz="162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DAD87A2A-08F8-8D4D-A696-F7E89588C63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ltGray">
          <a:xfrm>
            <a:off x="432094" y="496898"/>
            <a:ext cx="9880543" cy="1080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29241981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8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Relationship Id="rId14" Type="http://schemas.openxmlformats.org/officeDocument/2006/relationships/image" Target="../media/image2.emf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31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30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5" Type="http://schemas.openxmlformats.org/officeDocument/2006/relationships/image" Target="../media/image2.emf"/><Relationship Id="rId10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ChangeArrowheads="1"/>
          </p:cNvSpPr>
          <p:nvPr/>
        </p:nvSpPr>
        <p:spPr bwMode="ltGray">
          <a:xfrm>
            <a:off x="121946" y="91459"/>
            <a:ext cx="14389683" cy="1510957"/>
          </a:xfrm>
          <a:prstGeom prst="rect">
            <a:avLst/>
          </a:prstGeom>
          <a:solidFill>
            <a:srgbClr val="005F9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 anchor="ctr"/>
          <a:lstStyle>
            <a:lvl1pPr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</a:pPr>
            <a:endParaRPr lang="en-US" altLang="en-US" sz="2400" dirty="0">
              <a:solidFill>
                <a:srgbClr val="8D010F"/>
              </a:solidFill>
              <a:latin typeface="Times" panose="02020603050405020304" pitchFamily="18" charset="0"/>
            </a:endParaRP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550666" y="1966340"/>
            <a:ext cx="13490327" cy="58936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2"/>
            <a:r>
              <a:rPr lang="en-US" altLang="en-US" dirty="0"/>
              <a:t>Second level</a:t>
            </a:r>
          </a:p>
          <a:p>
            <a:pPr lvl="3"/>
            <a:r>
              <a:rPr lang="en-US" altLang="en-US" dirty="0"/>
              <a:t>Third level</a:t>
            </a:r>
          </a:p>
          <a:p>
            <a:pPr lvl="4"/>
            <a:r>
              <a:rPr lang="en-US" altLang="en-US" dirty="0"/>
              <a:t>Fourth level</a:t>
            </a:r>
            <a:endParaRPr lang="en-GB" altLang="en-US" dirty="0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title"/>
          </p:nvPr>
        </p:nvSpPr>
        <p:spPr bwMode="ltGray">
          <a:xfrm>
            <a:off x="569723" y="312483"/>
            <a:ext cx="9531576" cy="1080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  <a:endParaRPr lang="en-GB" altLang="en-US" dirty="0"/>
          </a:p>
        </p:txBody>
      </p:sp>
      <p:sp>
        <p:nvSpPr>
          <p:cNvPr id="1029" name="Line 10"/>
          <p:cNvSpPr>
            <a:spLocks noChangeShapeType="1"/>
          </p:cNvSpPr>
          <p:nvPr/>
        </p:nvSpPr>
        <p:spPr bwMode="white">
          <a:xfrm>
            <a:off x="322015" y="1920611"/>
            <a:ext cx="1394572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1438" tIns="45719" rIns="91438" bIns="45719" anchor="ctr"/>
          <a:lstStyle/>
          <a:p>
            <a:endParaRPr lang="en-GB" sz="2000" dirty="0"/>
          </a:p>
        </p:txBody>
      </p:sp>
      <p:sp>
        <p:nvSpPr>
          <p:cNvPr id="42000" name="Rectangle 16"/>
          <p:cNvSpPr>
            <a:spLocks noChangeArrowheads="1"/>
          </p:cNvSpPr>
          <p:nvPr/>
        </p:nvSpPr>
        <p:spPr bwMode="auto">
          <a:xfrm>
            <a:off x="10487396" y="7691970"/>
            <a:ext cx="3414501" cy="5716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1438" tIns="45719" rIns="91438" bIns="45719"/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defRPr/>
            </a:pPr>
            <a:fld id="{158AFC14-6664-453F-97AB-5666C36D0C2E}" type="slidenum">
              <a:rPr lang="en-GB" altLang="en-US" sz="1500" smtClean="0"/>
              <a:pPr algn="r" eaLnBrk="1" hangingPunct="1">
                <a:defRPr/>
              </a:pPr>
              <a:t>‹#›</a:t>
            </a:fld>
            <a:endParaRPr lang="en-GB" altLang="en-US" sz="1500" dirty="0"/>
          </a:p>
        </p:txBody>
      </p:sp>
      <p:pic>
        <p:nvPicPr>
          <p:cNvPr id="10" name="Picture 11" descr="LeedsUniWhite"/>
          <p:cNvPicPr>
            <a:picLocks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3809" y="532975"/>
            <a:ext cx="3638088" cy="777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76" r:id="rId2"/>
    <p:sldLayoutId id="2147483681" r:id="rId3"/>
    <p:sldLayoutId id="2147483677" r:id="rId4"/>
    <p:sldLayoutId id="2147483678" r:id="rId5"/>
    <p:sldLayoutId id="2147483679" r:id="rId6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" charset="0"/>
        </a:defRPr>
      </a:lvl5pPr>
      <a:lvl6pPr marL="457189"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" charset="0"/>
        </a:defRPr>
      </a:lvl6pPr>
      <a:lvl7pPr marL="914377"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" charset="0"/>
        </a:defRPr>
      </a:lvl7pPr>
      <a:lvl8pPr marL="1371566"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" charset="0"/>
        </a:defRPr>
      </a:lvl8pPr>
      <a:lvl9pPr marL="1828754"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" charset="0"/>
        </a:defRPr>
      </a:lvl9pPr>
    </p:titleStyle>
    <p:bodyStyle>
      <a:lvl1pPr marL="342891" indent="-342891" algn="l" rtl="0" eaLnBrk="1" fontAlgn="base" hangingPunct="1">
        <a:spcBef>
          <a:spcPct val="0"/>
        </a:spcBef>
        <a:spcAft>
          <a:spcPct val="4000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271456" indent="-269868" algn="l" rtl="0" eaLnBrk="1" fontAlgn="base" hangingPunct="1">
        <a:spcBef>
          <a:spcPct val="0"/>
        </a:spcBef>
        <a:spcAft>
          <a:spcPct val="40000"/>
        </a:spcAft>
        <a:buChar char="•"/>
        <a:defRPr sz="2000">
          <a:solidFill>
            <a:schemeClr val="tx1"/>
          </a:solidFill>
          <a:latin typeface="+mn-lt"/>
        </a:defRPr>
      </a:lvl2pPr>
      <a:lvl3pPr marL="542912" indent="-269868" algn="l" rtl="0" eaLnBrk="1" fontAlgn="base" hangingPunct="1">
        <a:spcBef>
          <a:spcPct val="0"/>
        </a:spcBef>
        <a:spcAft>
          <a:spcPct val="40000"/>
        </a:spcAft>
        <a:buChar char="•"/>
        <a:defRPr sz="2000">
          <a:solidFill>
            <a:schemeClr val="tx1"/>
          </a:solidFill>
          <a:latin typeface="+mn-lt"/>
        </a:defRPr>
      </a:lvl3pPr>
      <a:lvl4pPr marL="809605" indent="-265107" algn="l" rtl="0" eaLnBrk="1" fontAlgn="base" hangingPunct="1">
        <a:spcBef>
          <a:spcPct val="0"/>
        </a:spcBef>
        <a:spcAft>
          <a:spcPct val="40000"/>
        </a:spcAft>
        <a:buChar char="•"/>
        <a:defRPr sz="2000">
          <a:solidFill>
            <a:schemeClr val="tx1"/>
          </a:solidFill>
          <a:latin typeface="+mn-lt"/>
        </a:defRPr>
      </a:lvl4pPr>
      <a:lvl5pPr marL="1081061" indent="-269868" algn="l" rtl="0" eaLnBrk="1" fontAlgn="base" hangingPunct="1">
        <a:spcBef>
          <a:spcPct val="0"/>
        </a:spcBef>
        <a:spcAft>
          <a:spcPct val="40000"/>
        </a:spcAft>
        <a:buChar char="•"/>
        <a:defRPr sz="2000">
          <a:solidFill>
            <a:schemeClr val="tx1"/>
          </a:solidFill>
          <a:latin typeface="+mn-lt"/>
        </a:defRPr>
      </a:lvl5pPr>
      <a:lvl6pPr marL="1538250" indent="-269868" algn="l" rtl="0" eaLnBrk="1" fontAlgn="base" hangingPunct="1">
        <a:spcBef>
          <a:spcPct val="0"/>
        </a:spcBef>
        <a:spcAft>
          <a:spcPct val="40000"/>
        </a:spcAft>
        <a:buChar char="•"/>
        <a:defRPr sz="2000">
          <a:solidFill>
            <a:schemeClr val="tx1"/>
          </a:solidFill>
          <a:latin typeface="+mn-lt"/>
        </a:defRPr>
      </a:lvl6pPr>
      <a:lvl7pPr marL="1995438" indent="-269868" algn="l" rtl="0" eaLnBrk="1" fontAlgn="base" hangingPunct="1">
        <a:spcBef>
          <a:spcPct val="0"/>
        </a:spcBef>
        <a:spcAft>
          <a:spcPct val="40000"/>
        </a:spcAft>
        <a:buChar char="•"/>
        <a:defRPr sz="2000">
          <a:solidFill>
            <a:schemeClr val="tx1"/>
          </a:solidFill>
          <a:latin typeface="+mn-lt"/>
        </a:defRPr>
      </a:lvl7pPr>
      <a:lvl8pPr marL="2452627" indent="-269868" algn="l" rtl="0" eaLnBrk="1" fontAlgn="base" hangingPunct="1">
        <a:spcBef>
          <a:spcPct val="0"/>
        </a:spcBef>
        <a:spcAft>
          <a:spcPct val="40000"/>
        </a:spcAft>
        <a:buChar char="•"/>
        <a:defRPr sz="2000">
          <a:solidFill>
            <a:schemeClr val="tx1"/>
          </a:solidFill>
          <a:latin typeface="+mn-lt"/>
        </a:defRPr>
      </a:lvl8pPr>
      <a:lvl9pPr marL="2909815" indent="-269868" algn="l" rtl="0" eaLnBrk="1" fontAlgn="base" hangingPunct="1">
        <a:spcBef>
          <a:spcPct val="0"/>
        </a:spcBef>
        <a:spcAft>
          <a:spcPct val="40000"/>
        </a:spcAft>
        <a:buChar char="•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37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ChangeArrowheads="1"/>
          </p:cNvSpPr>
          <p:nvPr/>
        </p:nvSpPr>
        <p:spPr bwMode="ltGray">
          <a:xfrm>
            <a:off x="0" y="1"/>
            <a:ext cx="14633575" cy="172833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wrap="none" anchor="ctr"/>
          <a:lstStyle>
            <a:lvl1pPr>
              <a:spcBef>
                <a:spcPct val="20000"/>
              </a:spcBef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2pPr>
            <a:lvl3pPr marL="11430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3pPr>
            <a:lvl4pPr marL="16002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4pPr>
            <a:lvl5pPr marL="20574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</a:pPr>
            <a:endParaRPr lang="en-US" altLang="en-US" sz="2160" b="0" i="0" dirty="0">
              <a:solidFill>
                <a:srgbClr val="8D010F"/>
              </a:solidFill>
              <a:latin typeface="TradeGothic LT" panose="02000503020000020004" pitchFamily="2" charset="77"/>
            </a:endParaRP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title"/>
          </p:nvPr>
        </p:nvSpPr>
        <p:spPr bwMode="ltGray">
          <a:xfrm>
            <a:off x="432095" y="496898"/>
            <a:ext cx="9880543" cy="1080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  <a:endParaRPr lang="en-GB" altLang="en-US" dirty="0"/>
          </a:p>
        </p:txBody>
      </p:sp>
      <p:sp>
        <p:nvSpPr>
          <p:cNvPr id="42000" name="Rectangle 16"/>
          <p:cNvSpPr>
            <a:spLocks noChangeArrowheads="1"/>
          </p:cNvSpPr>
          <p:nvPr/>
        </p:nvSpPr>
        <p:spPr bwMode="auto">
          <a:xfrm>
            <a:off x="13626058" y="7659074"/>
            <a:ext cx="575424" cy="4001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 anchorCtr="0"/>
          <a:lstStyle>
            <a:lvl1pPr eaLnBrk="0" hangingPunct="0"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9pPr>
          </a:lstStyle>
          <a:p>
            <a:pPr algn="r" eaLnBrk="1" hangingPunct="1">
              <a:defRPr/>
            </a:pPr>
            <a:fld id="{158AFC14-6664-453F-97AB-5666C36D0C2E}" type="slidenum">
              <a:rPr lang="en-GB" altLang="en-US" sz="1440" b="1" i="0" smtClean="0">
                <a:solidFill>
                  <a:schemeClr val="accent1"/>
                </a:solidFill>
                <a:latin typeface="TradeGothic LT Bold" panose="02000503020000020004" pitchFamily="2" charset="77"/>
              </a:rPr>
              <a:pPr algn="r" eaLnBrk="1" hangingPunct="1">
                <a:defRPr/>
              </a:pPr>
              <a:t>‹#›</a:t>
            </a:fld>
            <a:endParaRPr lang="en-GB" altLang="en-US" sz="1260" b="1" i="0" dirty="0">
              <a:solidFill>
                <a:schemeClr val="accent1"/>
              </a:solidFill>
              <a:latin typeface="TradeGothic LT Bold" panose="02000503020000020004" pitchFamily="2" charset="77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997CB4D-BD72-5944-A4B8-59100FCA44F1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9682" y="754710"/>
            <a:ext cx="3571801" cy="776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6179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2880" b="1" i="0">
          <a:solidFill>
            <a:schemeClr val="bg1"/>
          </a:solidFill>
          <a:latin typeface="TradeGothic LT CondEighteen" panose="02000606020000020004" pitchFamily="2" charset="0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520">
          <a:solidFill>
            <a:schemeClr val="tx2"/>
          </a:solidFill>
          <a:latin typeface="TradeGothic LT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520">
          <a:solidFill>
            <a:schemeClr val="tx2"/>
          </a:solidFill>
          <a:latin typeface="TradeGothic LT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520">
          <a:solidFill>
            <a:schemeClr val="tx2"/>
          </a:solidFill>
          <a:latin typeface="TradeGothic LT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520">
          <a:solidFill>
            <a:schemeClr val="tx2"/>
          </a:solidFill>
          <a:latin typeface="TradeGothic LT" charset="0"/>
        </a:defRPr>
      </a:lvl5pPr>
      <a:lvl6pPr marL="411549" algn="l" rtl="0" eaLnBrk="1" fontAlgn="base" hangingPunct="1">
        <a:spcBef>
          <a:spcPct val="0"/>
        </a:spcBef>
        <a:spcAft>
          <a:spcPct val="0"/>
        </a:spcAft>
        <a:defRPr sz="2520">
          <a:solidFill>
            <a:schemeClr val="tx2"/>
          </a:solidFill>
          <a:latin typeface="TradeGothic LT" charset="0"/>
        </a:defRPr>
      </a:lvl6pPr>
      <a:lvl7pPr marL="823097" algn="l" rtl="0" eaLnBrk="1" fontAlgn="base" hangingPunct="1">
        <a:spcBef>
          <a:spcPct val="0"/>
        </a:spcBef>
        <a:spcAft>
          <a:spcPct val="0"/>
        </a:spcAft>
        <a:defRPr sz="2520">
          <a:solidFill>
            <a:schemeClr val="tx2"/>
          </a:solidFill>
          <a:latin typeface="TradeGothic LT" charset="0"/>
        </a:defRPr>
      </a:lvl7pPr>
      <a:lvl8pPr marL="1234646" algn="l" rtl="0" eaLnBrk="1" fontAlgn="base" hangingPunct="1">
        <a:spcBef>
          <a:spcPct val="0"/>
        </a:spcBef>
        <a:spcAft>
          <a:spcPct val="0"/>
        </a:spcAft>
        <a:defRPr sz="2520">
          <a:solidFill>
            <a:schemeClr val="tx2"/>
          </a:solidFill>
          <a:latin typeface="TradeGothic LT" charset="0"/>
        </a:defRPr>
      </a:lvl8pPr>
      <a:lvl9pPr marL="1646194" algn="l" rtl="0" eaLnBrk="1" fontAlgn="base" hangingPunct="1">
        <a:spcBef>
          <a:spcPct val="0"/>
        </a:spcBef>
        <a:spcAft>
          <a:spcPct val="0"/>
        </a:spcAft>
        <a:defRPr sz="2520">
          <a:solidFill>
            <a:schemeClr val="tx2"/>
          </a:solidFill>
          <a:latin typeface="TradeGothic LT" charset="0"/>
        </a:defRPr>
      </a:lvl9pPr>
    </p:titleStyle>
    <p:bodyStyle>
      <a:lvl1pPr marL="308661" indent="-308661" algn="l" rtl="0" eaLnBrk="1" fontAlgn="base" hangingPunct="1">
        <a:spcBef>
          <a:spcPct val="0"/>
        </a:spcBef>
        <a:spcAft>
          <a:spcPct val="40000"/>
        </a:spcAft>
        <a:buChar char="•"/>
        <a:defRPr sz="2160">
          <a:solidFill>
            <a:schemeClr val="tx1"/>
          </a:solidFill>
          <a:latin typeface="TradeGothic LT" pitchFamily="2" charset="0"/>
          <a:ea typeface="+mn-ea"/>
          <a:cs typeface="+mn-cs"/>
        </a:defRPr>
      </a:lvl1pPr>
      <a:lvl2pPr marL="244357" indent="-242928" algn="l" rtl="0" eaLnBrk="1" fontAlgn="base" hangingPunct="1">
        <a:spcBef>
          <a:spcPct val="0"/>
        </a:spcBef>
        <a:spcAft>
          <a:spcPct val="40000"/>
        </a:spcAft>
        <a:buChar char="•"/>
        <a:defRPr sz="1800">
          <a:solidFill>
            <a:schemeClr val="tx1"/>
          </a:solidFill>
          <a:latin typeface="TradeGothic LT" pitchFamily="2" charset="0"/>
        </a:defRPr>
      </a:lvl2pPr>
      <a:lvl3pPr marL="488714" indent="-242928" algn="l" rtl="0" eaLnBrk="1" fontAlgn="base" hangingPunct="1">
        <a:spcBef>
          <a:spcPct val="0"/>
        </a:spcBef>
        <a:spcAft>
          <a:spcPct val="40000"/>
        </a:spcAft>
        <a:buChar char="•"/>
        <a:defRPr sz="1800">
          <a:solidFill>
            <a:schemeClr val="tx1"/>
          </a:solidFill>
          <a:latin typeface="TradeGothic LT" pitchFamily="2" charset="0"/>
        </a:defRPr>
      </a:lvl3pPr>
      <a:lvl4pPr marL="728784" indent="-238642" algn="l" rtl="0" eaLnBrk="1" fontAlgn="base" hangingPunct="1">
        <a:spcBef>
          <a:spcPct val="0"/>
        </a:spcBef>
        <a:spcAft>
          <a:spcPct val="40000"/>
        </a:spcAft>
        <a:buChar char="•"/>
        <a:defRPr sz="1800">
          <a:solidFill>
            <a:schemeClr val="tx1"/>
          </a:solidFill>
          <a:latin typeface="TradeGothic LT" pitchFamily="2" charset="0"/>
        </a:defRPr>
      </a:lvl4pPr>
      <a:lvl5pPr marL="973141" indent="-242928" algn="l" rtl="0" eaLnBrk="1" fontAlgn="base" hangingPunct="1">
        <a:spcBef>
          <a:spcPct val="0"/>
        </a:spcBef>
        <a:spcAft>
          <a:spcPct val="40000"/>
        </a:spcAft>
        <a:buChar char="•"/>
        <a:defRPr sz="1800">
          <a:solidFill>
            <a:schemeClr val="tx1"/>
          </a:solidFill>
          <a:latin typeface="TradeGothic LT" pitchFamily="2" charset="0"/>
        </a:defRPr>
      </a:lvl5pPr>
      <a:lvl6pPr marL="1384690" indent="-242928" algn="l" rtl="0" eaLnBrk="1" fontAlgn="base" hangingPunct="1">
        <a:spcBef>
          <a:spcPct val="0"/>
        </a:spcBef>
        <a:spcAft>
          <a:spcPct val="40000"/>
        </a:spcAft>
        <a:buChar char="•"/>
        <a:defRPr sz="1800">
          <a:solidFill>
            <a:schemeClr val="tx1"/>
          </a:solidFill>
          <a:latin typeface="+mn-lt"/>
        </a:defRPr>
      </a:lvl6pPr>
      <a:lvl7pPr marL="1796239" indent="-242928" algn="l" rtl="0" eaLnBrk="1" fontAlgn="base" hangingPunct="1">
        <a:spcBef>
          <a:spcPct val="0"/>
        </a:spcBef>
        <a:spcAft>
          <a:spcPct val="40000"/>
        </a:spcAft>
        <a:buChar char="•"/>
        <a:defRPr sz="1800">
          <a:solidFill>
            <a:schemeClr val="tx1"/>
          </a:solidFill>
          <a:latin typeface="+mn-lt"/>
        </a:defRPr>
      </a:lvl7pPr>
      <a:lvl8pPr marL="2207787" indent="-242928" algn="l" rtl="0" eaLnBrk="1" fontAlgn="base" hangingPunct="1">
        <a:spcBef>
          <a:spcPct val="0"/>
        </a:spcBef>
        <a:spcAft>
          <a:spcPct val="40000"/>
        </a:spcAft>
        <a:buChar char="•"/>
        <a:defRPr sz="1800">
          <a:solidFill>
            <a:schemeClr val="tx1"/>
          </a:solidFill>
          <a:latin typeface="+mn-lt"/>
        </a:defRPr>
      </a:lvl8pPr>
      <a:lvl9pPr marL="2619336" indent="-242928" algn="l" rtl="0" eaLnBrk="1" fontAlgn="base" hangingPunct="1">
        <a:spcBef>
          <a:spcPct val="0"/>
        </a:spcBef>
        <a:spcAft>
          <a:spcPct val="40000"/>
        </a:spcAft>
        <a:buChar char="•"/>
        <a:defRPr sz="18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823097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1pPr>
      <a:lvl2pPr marL="411549" algn="l" defTabSz="823097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2pPr>
      <a:lvl3pPr marL="823097" algn="l" defTabSz="823097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3pPr>
      <a:lvl4pPr marL="1234646" algn="l" defTabSz="823097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4pPr>
      <a:lvl5pPr marL="1646194" algn="l" defTabSz="823097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5pPr>
      <a:lvl6pPr marL="2057743" algn="l" defTabSz="823097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6pPr>
      <a:lvl7pPr marL="2469291" algn="l" defTabSz="823097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7pPr>
      <a:lvl8pPr marL="2880840" algn="l" defTabSz="823097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8pPr>
      <a:lvl9pPr marL="3292389" algn="l" defTabSz="823097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ChangeArrowheads="1"/>
          </p:cNvSpPr>
          <p:nvPr/>
        </p:nvSpPr>
        <p:spPr bwMode="ltGray">
          <a:xfrm>
            <a:off x="0" y="0"/>
            <a:ext cx="14633575" cy="172833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wrap="none" anchor="ctr"/>
          <a:lstStyle>
            <a:lvl1pPr>
              <a:spcBef>
                <a:spcPct val="20000"/>
              </a:spcBef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2pPr>
            <a:lvl3pPr marL="11430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3pPr>
            <a:lvl4pPr marL="16002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4pPr>
            <a:lvl5pPr marL="20574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</a:pPr>
            <a:endParaRPr lang="en-US" altLang="en-US" sz="2160" b="0" i="0" dirty="0">
              <a:solidFill>
                <a:srgbClr val="8D010F"/>
              </a:solidFill>
              <a:latin typeface="TradeGothic LT" panose="02000503020000020004" pitchFamily="2" charset="77"/>
            </a:endParaRP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title"/>
          </p:nvPr>
        </p:nvSpPr>
        <p:spPr bwMode="ltGray">
          <a:xfrm>
            <a:off x="432094" y="496896"/>
            <a:ext cx="10573176" cy="1080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  <a:endParaRPr lang="en-GB" altLang="en-US" dirty="0"/>
          </a:p>
        </p:txBody>
      </p:sp>
      <p:sp>
        <p:nvSpPr>
          <p:cNvPr id="42000" name="Rectangle 16"/>
          <p:cNvSpPr>
            <a:spLocks noChangeArrowheads="1"/>
          </p:cNvSpPr>
          <p:nvPr/>
        </p:nvSpPr>
        <p:spPr bwMode="auto">
          <a:xfrm>
            <a:off x="13626057" y="7659072"/>
            <a:ext cx="575424" cy="4001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 anchorCtr="0"/>
          <a:lstStyle>
            <a:lvl1pPr eaLnBrk="0" hangingPunct="0"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9pPr>
          </a:lstStyle>
          <a:p>
            <a:pPr algn="r" eaLnBrk="1" hangingPunct="1">
              <a:defRPr/>
            </a:pPr>
            <a:fld id="{158AFC14-6664-453F-97AB-5666C36D0C2E}" type="slidenum">
              <a:rPr lang="en-GB" altLang="en-US" sz="1440" b="1" i="0" smtClean="0">
                <a:solidFill>
                  <a:schemeClr val="accent1"/>
                </a:solidFill>
                <a:latin typeface="TradeGothic LT Bold" panose="02000503020000020004" pitchFamily="2" charset="77"/>
              </a:rPr>
              <a:pPr algn="r" eaLnBrk="1" hangingPunct="1">
                <a:defRPr/>
              </a:pPr>
              <a:t>‹#›</a:t>
            </a:fld>
            <a:endParaRPr lang="en-GB" altLang="en-US" sz="1260" b="1" i="0" dirty="0">
              <a:solidFill>
                <a:schemeClr val="accent1"/>
              </a:solidFill>
              <a:latin typeface="TradeGothic LT Bold" panose="02000503020000020004" pitchFamily="2" charset="77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997CB4D-BD72-5944-A4B8-59100FCA44F1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5987" y="751774"/>
            <a:ext cx="2685494" cy="779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1356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708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  <p:sldLayoutId id="2147483706" r:id="rId12"/>
    <p:sldLayoutId id="2147483707" r:id="rId13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2880" b="1" i="0">
          <a:solidFill>
            <a:schemeClr val="bg1"/>
          </a:solidFill>
          <a:latin typeface="TradeGothic LT CondEighteen" panose="02000606020000020004" pitchFamily="2" charset="0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520">
          <a:solidFill>
            <a:schemeClr val="tx2"/>
          </a:solidFill>
          <a:latin typeface="TradeGothic LT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520">
          <a:solidFill>
            <a:schemeClr val="tx2"/>
          </a:solidFill>
          <a:latin typeface="TradeGothic LT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520">
          <a:solidFill>
            <a:schemeClr val="tx2"/>
          </a:solidFill>
          <a:latin typeface="TradeGothic LT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520">
          <a:solidFill>
            <a:schemeClr val="tx2"/>
          </a:solidFill>
          <a:latin typeface="TradeGothic LT" charset="0"/>
        </a:defRPr>
      </a:lvl5pPr>
      <a:lvl6pPr marL="411549" algn="l" rtl="0" eaLnBrk="1" fontAlgn="base" hangingPunct="1">
        <a:spcBef>
          <a:spcPct val="0"/>
        </a:spcBef>
        <a:spcAft>
          <a:spcPct val="0"/>
        </a:spcAft>
        <a:defRPr sz="2520">
          <a:solidFill>
            <a:schemeClr val="tx2"/>
          </a:solidFill>
          <a:latin typeface="TradeGothic LT" charset="0"/>
        </a:defRPr>
      </a:lvl6pPr>
      <a:lvl7pPr marL="823097" algn="l" rtl="0" eaLnBrk="1" fontAlgn="base" hangingPunct="1">
        <a:spcBef>
          <a:spcPct val="0"/>
        </a:spcBef>
        <a:spcAft>
          <a:spcPct val="0"/>
        </a:spcAft>
        <a:defRPr sz="2520">
          <a:solidFill>
            <a:schemeClr val="tx2"/>
          </a:solidFill>
          <a:latin typeface="TradeGothic LT" charset="0"/>
        </a:defRPr>
      </a:lvl7pPr>
      <a:lvl8pPr marL="1234646" algn="l" rtl="0" eaLnBrk="1" fontAlgn="base" hangingPunct="1">
        <a:spcBef>
          <a:spcPct val="0"/>
        </a:spcBef>
        <a:spcAft>
          <a:spcPct val="0"/>
        </a:spcAft>
        <a:defRPr sz="2520">
          <a:solidFill>
            <a:schemeClr val="tx2"/>
          </a:solidFill>
          <a:latin typeface="TradeGothic LT" charset="0"/>
        </a:defRPr>
      </a:lvl8pPr>
      <a:lvl9pPr marL="1646194" algn="l" rtl="0" eaLnBrk="1" fontAlgn="base" hangingPunct="1">
        <a:spcBef>
          <a:spcPct val="0"/>
        </a:spcBef>
        <a:spcAft>
          <a:spcPct val="0"/>
        </a:spcAft>
        <a:defRPr sz="2520">
          <a:solidFill>
            <a:schemeClr val="tx2"/>
          </a:solidFill>
          <a:latin typeface="TradeGothic LT" charset="0"/>
        </a:defRPr>
      </a:lvl9pPr>
    </p:titleStyle>
    <p:bodyStyle>
      <a:lvl1pPr marL="308661" indent="-308661" algn="l" rtl="0" eaLnBrk="1" fontAlgn="base" hangingPunct="1">
        <a:spcBef>
          <a:spcPct val="0"/>
        </a:spcBef>
        <a:spcAft>
          <a:spcPct val="40000"/>
        </a:spcAft>
        <a:buChar char="•"/>
        <a:defRPr sz="2160">
          <a:solidFill>
            <a:schemeClr val="tx1"/>
          </a:solidFill>
          <a:latin typeface="TradeGothic LT" pitchFamily="2" charset="0"/>
          <a:ea typeface="+mn-ea"/>
          <a:cs typeface="+mn-cs"/>
        </a:defRPr>
      </a:lvl1pPr>
      <a:lvl2pPr marL="244357" indent="-242928" algn="l" rtl="0" eaLnBrk="1" fontAlgn="base" hangingPunct="1">
        <a:spcBef>
          <a:spcPct val="0"/>
        </a:spcBef>
        <a:spcAft>
          <a:spcPct val="40000"/>
        </a:spcAft>
        <a:buChar char="•"/>
        <a:defRPr sz="1800">
          <a:solidFill>
            <a:schemeClr val="tx1"/>
          </a:solidFill>
          <a:latin typeface="TradeGothic LT" pitchFamily="2" charset="0"/>
        </a:defRPr>
      </a:lvl2pPr>
      <a:lvl3pPr marL="488714" indent="-242928" algn="l" rtl="0" eaLnBrk="1" fontAlgn="base" hangingPunct="1">
        <a:spcBef>
          <a:spcPct val="0"/>
        </a:spcBef>
        <a:spcAft>
          <a:spcPct val="40000"/>
        </a:spcAft>
        <a:buChar char="•"/>
        <a:defRPr sz="1800">
          <a:solidFill>
            <a:schemeClr val="tx1"/>
          </a:solidFill>
          <a:latin typeface="TradeGothic LT" pitchFamily="2" charset="0"/>
        </a:defRPr>
      </a:lvl3pPr>
      <a:lvl4pPr marL="728784" indent="-238642" algn="l" rtl="0" eaLnBrk="1" fontAlgn="base" hangingPunct="1">
        <a:spcBef>
          <a:spcPct val="0"/>
        </a:spcBef>
        <a:spcAft>
          <a:spcPct val="40000"/>
        </a:spcAft>
        <a:buChar char="•"/>
        <a:defRPr sz="1800">
          <a:solidFill>
            <a:schemeClr val="tx1"/>
          </a:solidFill>
          <a:latin typeface="TradeGothic LT" pitchFamily="2" charset="0"/>
        </a:defRPr>
      </a:lvl4pPr>
      <a:lvl5pPr marL="973141" indent="-242928" algn="l" rtl="0" eaLnBrk="1" fontAlgn="base" hangingPunct="1">
        <a:spcBef>
          <a:spcPct val="0"/>
        </a:spcBef>
        <a:spcAft>
          <a:spcPct val="40000"/>
        </a:spcAft>
        <a:buChar char="•"/>
        <a:defRPr sz="1800">
          <a:solidFill>
            <a:schemeClr val="tx1"/>
          </a:solidFill>
          <a:latin typeface="TradeGothic LT" pitchFamily="2" charset="0"/>
        </a:defRPr>
      </a:lvl5pPr>
      <a:lvl6pPr marL="1384690" indent="-242928" algn="l" rtl="0" eaLnBrk="1" fontAlgn="base" hangingPunct="1">
        <a:spcBef>
          <a:spcPct val="0"/>
        </a:spcBef>
        <a:spcAft>
          <a:spcPct val="40000"/>
        </a:spcAft>
        <a:buChar char="•"/>
        <a:defRPr sz="1800">
          <a:solidFill>
            <a:schemeClr val="tx1"/>
          </a:solidFill>
          <a:latin typeface="+mn-lt"/>
        </a:defRPr>
      </a:lvl6pPr>
      <a:lvl7pPr marL="1796239" indent="-242928" algn="l" rtl="0" eaLnBrk="1" fontAlgn="base" hangingPunct="1">
        <a:spcBef>
          <a:spcPct val="0"/>
        </a:spcBef>
        <a:spcAft>
          <a:spcPct val="40000"/>
        </a:spcAft>
        <a:buChar char="•"/>
        <a:defRPr sz="1800">
          <a:solidFill>
            <a:schemeClr val="tx1"/>
          </a:solidFill>
          <a:latin typeface="+mn-lt"/>
        </a:defRPr>
      </a:lvl7pPr>
      <a:lvl8pPr marL="2207787" indent="-242928" algn="l" rtl="0" eaLnBrk="1" fontAlgn="base" hangingPunct="1">
        <a:spcBef>
          <a:spcPct val="0"/>
        </a:spcBef>
        <a:spcAft>
          <a:spcPct val="40000"/>
        </a:spcAft>
        <a:buChar char="•"/>
        <a:defRPr sz="1800">
          <a:solidFill>
            <a:schemeClr val="tx1"/>
          </a:solidFill>
          <a:latin typeface="+mn-lt"/>
        </a:defRPr>
      </a:lvl8pPr>
      <a:lvl9pPr marL="2619336" indent="-242928" algn="l" rtl="0" eaLnBrk="1" fontAlgn="base" hangingPunct="1">
        <a:spcBef>
          <a:spcPct val="0"/>
        </a:spcBef>
        <a:spcAft>
          <a:spcPct val="40000"/>
        </a:spcAft>
        <a:buChar char="•"/>
        <a:defRPr sz="18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823097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1pPr>
      <a:lvl2pPr marL="411549" algn="l" defTabSz="823097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2pPr>
      <a:lvl3pPr marL="823097" algn="l" defTabSz="823097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3pPr>
      <a:lvl4pPr marL="1234646" algn="l" defTabSz="823097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4pPr>
      <a:lvl5pPr marL="1646194" algn="l" defTabSz="823097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5pPr>
      <a:lvl6pPr marL="2057743" algn="l" defTabSz="823097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6pPr>
      <a:lvl7pPr marL="2469291" algn="l" defTabSz="823097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7pPr>
      <a:lvl8pPr marL="2880840" algn="l" defTabSz="823097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8pPr>
      <a:lvl9pPr marL="3292389" algn="l" defTabSz="823097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2160" userDrawn="1">
          <p15:clr>
            <a:srgbClr val="F26B43"/>
          </p15:clr>
        </p15:guide>
        <p15:guide id="4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2.png"/><Relationship Id="rId5" Type="http://schemas.openxmlformats.org/officeDocument/2006/relationships/image" Target="../media/image23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6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0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0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3.jpg"/><Relationship Id="rId5" Type="http://schemas.openxmlformats.org/officeDocument/2006/relationships/image" Target="../media/image12.jp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Unit 1.2 Pointers </a:t>
            </a:r>
            <a:r>
              <a:rPr lang="en-GB"/>
              <a:t>and Functions</a:t>
            </a:r>
            <a:endParaRPr lang="en-GB" dirty="0"/>
          </a:p>
          <a:p>
            <a:endParaRPr lang="en-GB" sz="3200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ELEC5620M Embedded Microprocessor System Design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432094" y="6131818"/>
            <a:ext cx="13769388" cy="1296144"/>
          </a:xfrm>
        </p:spPr>
        <p:txBody>
          <a:bodyPr/>
          <a:lstStyle/>
          <a:p>
            <a:r>
              <a:rPr lang="en-GB" dirty="0"/>
              <a:t>Dr David Cowell         Module Leader    d.m.j.cowell@leeds.ac.uk</a:t>
            </a:r>
          </a:p>
          <a:p>
            <a:pPr lvl="0"/>
            <a:r>
              <a:rPr lang="en-GB" dirty="0"/>
              <a:t>Prof Steven Freear</a:t>
            </a:r>
          </a:p>
        </p:txBody>
      </p:sp>
    </p:spTree>
    <p:extLst>
      <p:ext uri="{BB962C8B-B14F-4D97-AF65-F5344CB8AC3E}">
        <p14:creationId xmlns:p14="http://schemas.microsoft.com/office/powerpoint/2010/main" val="32634723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18F74C-1C80-CC3A-1E1D-1197686A9F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878B8-F81A-D5A8-69BA-013392B0F9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Memory Mapped Peripherals</a:t>
            </a:r>
            <a:br>
              <a:rPr lang="en-GB" dirty="0"/>
            </a:br>
            <a:r>
              <a:rPr lang="en-GB" dirty="0"/>
              <a:t>Outputs - LEDs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AADBFB-6E36-0F8B-1D40-CC346FF86E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240" y="2459410"/>
            <a:ext cx="12779095" cy="8959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DBF1A16-2EE4-80E0-7958-91BF4E88E2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396" y="3717564"/>
            <a:ext cx="13760783" cy="1766182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96FBD3-1C33-B007-24C9-CF50CCDC5502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10948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09AAD11-7517-65AD-28CB-EAAE0122D435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432094" y="5627762"/>
            <a:ext cx="13764308" cy="1867961"/>
          </a:xfrm>
        </p:spPr>
        <p:txBody>
          <a:bodyPr/>
          <a:lstStyle/>
          <a:p>
            <a:pPr marL="457200" indent="-45720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dirty="0"/>
              <a:t>Why 16?</a:t>
            </a:r>
          </a:p>
          <a:p>
            <a:pPr marL="457200" indent="-45720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dirty="0"/>
              <a:t>Think in binary… think in hexadecimal!</a:t>
            </a:r>
          </a:p>
          <a:p>
            <a:pPr marL="457200" indent="-45720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dirty="0"/>
              <a:t>Use Windows Calculator – Programmer mode!</a:t>
            </a:r>
          </a:p>
          <a:p>
            <a:pPr marL="457200" indent="-45720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dirty="0"/>
              <a:t>5</a:t>
            </a:r>
            <a:r>
              <a:rPr lang="en-GB" baseline="30000" dirty="0"/>
              <a:t>th</a:t>
            </a:r>
            <a:r>
              <a:rPr lang="en-GB" dirty="0"/>
              <a:t> LED from right (LED4) illuminated!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8EC295-34C8-5706-6D12-2EC72FB6A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Memory Mapped Peripherals</a:t>
            </a:r>
            <a:br>
              <a:rPr lang="en-GB" dirty="0"/>
            </a:br>
            <a:r>
              <a:rPr lang="en-GB" dirty="0"/>
              <a:t>Outputs - LEDs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867DC9-70A6-D17C-4643-EB7F81205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240" y="2459410"/>
            <a:ext cx="12779095" cy="8959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EDC80FF-778B-07E1-4338-74F94805C4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396" y="3717564"/>
            <a:ext cx="13760783" cy="1766182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430B0035-7868-530F-F357-5D264AE17FAF}"/>
              </a:ext>
            </a:extLst>
          </p:cNvPr>
          <p:cNvSpPr/>
          <p:nvPr/>
        </p:nvSpPr>
        <p:spPr bwMode="auto">
          <a:xfrm>
            <a:off x="2348235" y="4907682"/>
            <a:ext cx="720080" cy="432048"/>
          </a:xfrm>
          <a:prstGeom prst="ellipse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radeGothic L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92940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B90F93-159B-0B69-E4D7-F8FC8B8483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1582C85-DDE4-C6E7-EA04-B0936ED4E4C2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432094" y="5627762"/>
            <a:ext cx="13764308" cy="1867961"/>
          </a:xfrm>
        </p:spPr>
        <p:txBody>
          <a:bodyPr/>
          <a:lstStyle/>
          <a:p>
            <a:pPr marL="457200" indent="-45720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dirty="0"/>
              <a:t>Why 16?</a:t>
            </a:r>
          </a:p>
          <a:p>
            <a:pPr marL="457200" indent="-45720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dirty="0"/>
              <a:t>Think in binary… think in hexadecimal!</a:t>
            </a:r>
          </a:p>
          <a:p>
            <a:pPr marL="457200" indent="-45720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dirty="0"/>
              <a:t>Use Windows Calculator – Programmer mode!</a:t>
            </a:r>
          </a:p>
          <a:p>
            <a:pPr marL="457200" indent="-45720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sz="1100" dirty="0"/>
          </a:p>
          <a:p>
            <a:pPr marL="457200" indent="-45720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dirty="0"/>
              <a:t>5</a:t>
            </a:r>
            <a:r>
              <a:rPr lang="en-GB" baseline="30000" dirty="0"/>
              <a:t>th</a:t>
            </a:r>
            <a:r>
              <a:rPr lang="en-GB" dirty="0"/>
              <a:t> LED from right (LED4) illuminated!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111326-2763-B090-03EE-449CC2136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Memory Mapped Peripherals</a:t>
            </a:r>
            <a:br>
              <a:rPr lang="en-GB" dirty="0"/>
            </a:br>
            <a:r>
              <a:rPr lang="en-GB" dirty="0"/>
              <a:t>Outputs - LEDs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D5B3DD-AB8A-B4DE-5885-174E0279F6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240" y="2459410"/>
            <a:ext cx="12779095" cy="8959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6CD3F93-CA50-FD89-BD49-35E1803C3E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396" y="3717564"/>
            <a:ext cx="13760783" cy="176618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85B1EEC-1E15-42C1-BFA5-4C814F6FB32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6878"/>
          <a:stretch/>
        </p:blipFill>
        <p:spPr>
          <a:xfrm>
            <a:off x="7676827" y="3539530"/>
            <a:ext cx="6120680" cy="58655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F8471BA8-BAE7-5278-1CD0-2EF6C0FA5681}"/>
              </a:ext>
            </a:extLst>
          </p:cNvPr>
          <p:cNvSpPr/>
          <p:nvPr/>
        </p:nvSpPr>
        <p:spPr bwMode="auto">
          <a:xfrm>
            <a:off x="2348235" y="4907682"/>
            <a:ext cx="720080" cy="432048"/>
          </a:xfrm>
          <a:prstGeom prst="ellipse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radeGothic LT" charset="0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4CEAE93-02D9-97CB-21FA-282739484766}"/>
              </a:ext>
            </a:extLst>
          </p:cNvPr>
          <p:cNvSpPr/>
          <p:nvPr/>
        </p:nvSpPr>
        <p:spPr bwMode="auto">
          <a:xfrm>
            <a:off x="7532811" y="6577118"/>
            <a:ext cx="1584176" cy="433896"/>
          </a:xfrm>
          <a:prstGeom prst="ellipse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radeGothic LT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C11B274-8C89-1917-6BF3-16A0BA9BB143}"/>
              </a:ext>
            </a:extLst>
          </p:cNvPr>
          <p:cNvCxnSpPr>
            <a:cxnSpLocks/>
          </p:cNvCxnSpPr>
          <p:nvPr/>
        </p:nvCxnSpPr>
        <p:spPr bwMode="auto">
          <a:xfrm>
            <a:off x="5732611" y="7571978"/>
            <a:ext cx="1872208" cy="0"/>
          </a:xfrm>
          <a:prstGeom prst="straightConnector1">
            <a:avLst/>
          </a:prstGeom>
          <a:solidFill>
            <a:schemeClr val="hlink"/>
          </a:solidFill>
          <a:ln w="7620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8872548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2A0506C-48ED-8DD1-23BB-149B43E7557C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main(</a:t>
            </a:r>
            <a:r>
              <a:rPr lang="en-GB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dirty="0">
                <a:solidFill>
                  <a:srgbClr val="3F7F5F"/>
                </a:solidFill>
                <a:latin typeface="Consolas" panose="020B0609020204030204" pitchFamily="49" charset="0"/>
              </a:rPr>
              <a:t>// Declare pointers to I/O registers</a:t>
            </a:r>
          </a:p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3F7F5F"/>
                </a:solidFill>
                <a:latin typeface="Consolas" panose="020B0609020204030204" pitchFamily="49" charset="0"/>
              </a:rPr>
              <a:t>    // (volatile keyword means memory not cached)</a:t>
            </a:r>
          </a:p>
          <a:p>
            <a:pPr algn="l">
              <a:spcBef>
                <a:spcPts val="0"/>
              </a:spcBef>
              <a:spcAft>
                <a:spcPts val="0"/>
              </a:spcAft>
            </a:pPr>
            <a:endParaRPr lang="en-GB" sz="1800" dirty="0">
              <a:latin typeface="Consolas" panose="020B0609020204030204" pitchFamily="49" charset="0"/>
            </a:endParaRPr>
          </a:p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dirty="0">
                <a:solidFill>
                  <a:srgbClr val="3F7F5F"/>
                </a:solidFill>
                <a:latin typeface="Consolas" panose="020B0609020204030204" pitchFamily="49" charset="0"/>
              </a:rPr>
              <a:t>// WDT Current Value  Register (l4wd0: </a:t>
            </a:r>
            <a:r>
              <a:rPr lang="en-GB" sz="1800" dirty="0" err="1">
                <a:solidFill>
                  <a:srgbClr val="3F7F5F"/>
                </a:solidFill>
                <a:latin typeface="Consolas" panose="020B0609020204030204" pitchFamily="49" charset="0"/>
              </a:rPr>
              <a:t>wdt_ccvr</a:t>
            </a:r>
            <a:r>
              <a:rPr lang="en-GB" sz="1800" dirty="0">
                <a:solidFill>
                  <a:srgbClr val="3F7F5F"/>
                </a:solidFill>
                <a:latin typeface="Consolas" panose="020B0609020204030204" pitchFamily="49" charset="0"/>
              </a:rPr>
              <a:t>)</a:t>
            </a:r>
          </a:p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volatile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unsigned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*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wdt_ccvr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= (</a:t>
            </a:r>
            <a:r>
              <a:rPr lang="en-GB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unsigned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*)0xFFD02008;</a:t>
            </a:r>
          </a:p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dirty="0">
                <a:solidFill>
                  <a:srgbClr val="3F7F5F"/>
                </a:solidFill>
                <a:latin typeface="Consolas" panose="020B0609020204030204" pitchFamily="49" charset="0"/>
              </a:rPr>
              <a:t>// WDT Counter Reload Register (l4wd0: </a:t>
            </a:r>
            <a:r>
              <a:rPr lang="en-GB" sz="1800" dirty="0" err="1">
                <a:solidFill>
                  <a:srgbClr val="3F7F5F"/>
                </a:solidFill>
                <a:latin typeface="Consolas" panose="020B0609020204030204" pitchFamily="49" charset="0"/>
              </a:rPr>
              <a:t>wdt_crr</a:t>
            </a:r>
            <a:r>
              <a:rPr lang="en-GB" sz="1800" dirty="0">
                <a:solidFill>
                  <a:srgbClr val="3F7F5F"/>
                </a:solidFill>
                <a:latin typeface="Consolas" panose="020B0609020204030204" pitchFamily="49" charset="0"/>
              </a:rPr>
              <a:t>)</a:t>
            </a:r>
          </a:p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volatile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unsigned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*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wdt_crr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= (</a:t>
            </a:r>
            <a:r>
              <a:rPr lang="en-GB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unsigned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*)0xFFD0200C;</a:t>
            </a:r>
          </a:p>
          <a:p>
            <a:pPr algn="l">
              <a:spcBef>
                <a:spcPts val="0"/>
              </a:spcBef>
              <a:spcAft>
                <a:spcPts val="0"/>
              </a:spcAft>
            </a:pPr>
            <a:endParaRPr lang="en-GB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algn="l">
              <a:spcBef>
                <a:spcPts val="0"/>
              </a:spcBef>
              <a:spcAft>
                <a:spcPts val="0"/>
              </a:spcAft>
            </a:pPr>
            <a:endParaRPr lang="en-GB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algn="l">
              <a:spcBef>
                <a:spcPts val="0"/>
              </a:spcBef>
              <a:spcAft>
                <a:spcPts val="0"/>
              </a:spcAft>
            </a:pPr>
            <a:endParaRPr lang="en-GB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dirty="0">
                <a:solidFill>
                  <a:srgbClr val="3F7F5F"/>
                </a:solidFill>
                <a:latin typeface="Consolas" panose="020B0609020204030204" pitchFamily="49" charset="0"/>
              </a:rPr>
              <a:t>// Red LEDs base address</a:t>
            </a:r>
          </a:p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fr-FR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fr-FR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volatile</a:t>
            </a:r>
            <a:r>
              <a:rPr lang="fr-FR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8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fr-FR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*</a:t>
            </a:r>
            <a:r>
              <a:rPr lang="fr-FR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LEDR_ptr</a:t>
            </a:r>
            <a:r>
              <a:rPr lang="fr-FR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= (</a:t>
            </a:r>
            <a:r>
              <a:rPr lang="fr-FR" sz="18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fr-FR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*)0xFF200000;</a:t>
            </a:r>
          </a:p>
          <a:p>
            <a:pPr algn="l">
              <a:spcBef>
                <a:spcPts val="0"/>
              </a:spcBef>
              <a:spcAft>
                <a:spcPts val="0"/>
              </a:spcAft>
            </a:pPr>
            <a:endParaRPr lang="en-GB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algn="l">
              <a:spcBef>
                <a:spcPts val="0"/>
              </a:spcBef>
              <a:spcAft>
                <a:spcPts val="0"/>
              </a:spcAft>
            </a:pPr>
            <a:endParaRPr lang="en-GB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algn="l">
              <a:spcBef>
                <a:spcPts val="0"/>
              </a:spcBef>
              <a:spcAft>
                <a:spcPts val="0"/>
              </a:spcAft>
            </a:pPr>
            <a:endParaRPr lang="en-GB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dirty="0">
                <a:solidFill>
                  <a:srgbClr val="3F7F5F"/>
                </a:solidFill>
                <a:latin typeface="Consolas" panose="020B0609020204030204" pitchFamily="49" charset="0"/>
              </a:rPr>
              <a:t>// KEY buttons base address</a:t>
            </a:r>
          </a:p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volatile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*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KEY_ptr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= (</a:t>
            </a:r>
            <a:r>
              <a:rPr lang="en-GB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*)0xFF200050;</a:t>
            </a:r>
          </a:p>
          <a:p>
            <a:pPr algn="l">
              <a:spcBef>
                <a:spcPts val="0"/>
              </a:spcBef>
              <a:spcAft>
                <a:spcPts val="0"/>
              </a:spcAft>
            </a:pPr>
            <a:endParaRPr lang="en-GB" sz="1800" dirty="0">
              <a:latin typeface="Consolas" panose="020B0609020204030204" pitchFamily="49" charset="0"/>
            </a:endParaRPr>
          </a:p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dirty="0">
                <a:solidFill>
                  <a:srgbClr val="3F7F5F"/>
                </a:solidFill>
                <a:latin typeface="Consolas" panose="020B0609020204030204" pitchFamily="49" charset="0"/>
              </a:rPr>
              <a:t>...</a:t>
            </a:r>
            <a:endParaRPr lang="en-GB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algn="l">
              <a:spcBef>
                <a:spcPts val="0"/>
              </a:spcBef>
              <a:spcAft>
                <a:spcPts val="0"/>
              </a:spcAft>
            </a:pPr>
            <a:endParaRPr lang="en-GB" sz="1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3DF8120-1068-0A4C-A45E-8F07BDE57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1-1-HelloWatchdog</a:t>
            </a:r>
            <a:br>
              <a:rPr lang="en-GB" dirty="0"/>
            </a:br>
            <a:r>
              <a:rPr lang="en-GB" dirty="0" err="1"/>
              <a:t>main.c</a:t>
            </a:r>
            <a:endParaRPr lang="en-GB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8D7E454-4ECA-874C-9A30-43F494281A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6803"/>
          <a:stretch/>
        </p:blipFill>
        <p:spPr>
          <a:xfrm>
            <a:off x="5002405" y="4590980"/>
            <a:ext cx="9429106" cy="72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6791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6620769-539E-5DA0-487A-52BC02AE154A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432094" y="1998738"/>
            <a:ext cx="13764308" cy="6149304"/>
          </a:xfrm>
        </p:spPr>
        <p:txBody>
          <a:bodyPr/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GB" sz="1700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GB" sz="1700" b="1" dirty="0">
                <a:solidFill>
                  <a:srgbClr val="000000"/>
                </a:solidFill>
                <a:latin typeface="Consolas" panose="020B0609020204030204" pitchFamily="49" charset="0"/>
              </a:rPr>
              <a:t> main(</a:t>
            </a:r>
            <a:r>
              <a:rPr lang="en-GB" sz="17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GB" sz="1700" b="1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GB" sz="17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700" dirty="0">
                <a:solidFill>
                  <a:srgbClr val="3F7F5F"/>
                </a:solidFill>
                <a:latin typeface="Consolas" panose="020B0609020204030204" pitchFamily="49" charset="0"/>
              </a:rPr>
              <a:t>// Declare pointers to I/O registers (volatile keyword means memory not cached)</a:t>
            </a:r>
            <a:endParaRPr lang="en-GB" sz="1700" dirty="0"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700" b="1" dirty="0">
                <a:solidFill>
                  <a:srgbClr val="7F0055"/>
                </a:solidFill>
                <a:latin typeface="Consolas" panose="020B0609020204030204" pitchFamily="49" charset="0"/>
              </a:rPr>
              <a:t>    volatile</a:t>
            </a:r>
            <a:r>
              <a:rPr lang="en-GB" sz="17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700" b="1" dirty="0">
                <a:solidFill>
                  <a:srgbClr val="7F0055"/>
                </a:solidFill>
                <a:latin typeface="Consolas" panose="020B0609020204030204" pitchFamily="49" charset="0"/>
              </a:rPr>
              <a:t>unsigned</a:t>
            </a:r>
            <a:r>
              <a:rPr lang="en-GB" sz="17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700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GB" sz="1700" b="1" dirty="0">
                <a:solidFill>
                  <a:srgbClr val="000000"/>
                </a:solidFill>
                <a:latin typeface="Consolas" panose="020B0609020204030204" pitchFamily="49" charset="0"/>
              </a:rPr>
              <a:t> *</a:t>
            </a:r>
            <a:r>
              <a:rPr lang="en-GB" sz="17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wdt_ccvr</a:t>
            </a:r>
            <a:r>
              <a:rPr lang="en-GB" sz="1700" b="1" dirty="0">
                <a:solidFill>
                  <a:srgbClr val="000000"/>
                </a:solidFill>
                <a:latin typeface="Consolas" panose="020B0609020204030204" pitchFamily="49" charset="0"/>
              </a:rPr>
              <a:t> = (</a:t>
            </a:r>
            <a:r>
              <a:rPr lang="en-GB" sz="1700" b="1" dirty="0">
                <a:solidFill>
                  <a:srgbClr val="7F0055"/>
                </a:solidFill>
                <a:latin typeface="Consolas" panose="020B0609020204030204" pitchFamily="49" charset="0"/>
              </a:rPr>
              <a:t>unsigned</a:t>
            </a:r>
            <a:r>
              <a:rPr lang="en-GB" sz="17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700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GB" sz="1700" b="1" dirty="0">
                <a:solidFill>
                  <a:srgbClr val="000000"/>
                </a:solidFill>
                <a:latin typeface="Consolas" panose="020B0609020204030204" pitchFamily="49" charset="0"/>
              </a:rPr>
              <a:t> *)0xFFD02008; </a:t>
            </a:r>
            <a:r>
              <a:rPr lang="en-GB" sz="1700" dirty="0">
                <a:solidFill>
                  <a:srgbClr val="3F7F5F"/>
                </a:solidFill>
                <a:latin typeface="Consolas" panose="020B0609020204030204" pitchFamily="49" charset="0"/>
              </a:rPr>
              <a:t>// WDT Current Value  Register (l4wd0: </a:t>
            </a:r>
            <a:r>
              <a:rPr lang="en-GB" sz="1700" dirty="0" err="1">
                <a:solidFill>
                  <a:srgbClr val="3F7F5F"/>
                </a:solidFill>
                <a:latin typeface="Consolas" panose="020B0609020204030204" pitchFamily="49" charset="0"/>
              </a:rPr>
              <a:t>wdt_ccvr</a:t>
            </a:r>
            <a:r>
              <a:rPr lang="en-GB" sz="1700" dirty="0">
                <a:solidFill>
                  <a:srgbClr val="3F7F5F"/>
                </a:solidFill>
                <a:latin typeface="Consolas" panose="020B0609020204030204" pitchFamily="49" charset="0"/>
              </a:rPr>
              <a:t>)</a:t>
            </a:r>
            <a:endParaRPr lang="en-GB" sz="17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GB" sz="1700" b="1" dirty="0">
                <a:solidFill>
                  <a:srgbClr val="7F0055"/>
                </a:solidFill>
                <a:latin typeface="Consolas" panose="020B0609020204030204" pitchFamily="49" charset="0"/>
              </a:rPr>
              <a:t>    volatile</a:t>
            </a:r>
            <a:r>
              <a:rPr lang="en-GB" sz="17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700" b="1" dirty="0">
                <a:solidFill>
                  <a:srgbClr val="7F0055"/>
                </a:solidFill>
                <a:latin typeface="Consolas" panose="020B0609020204030204" pitchFamily="49" charset="0"/>
              </a:rPr>
              <a:t>unsigned</a:t>
            </a:r>
            <a:r>
              <a:rPr lang="en-GB" sz="17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700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GB" sz="1700" b="1" dirty="0">
                <a:solidFill>
                  <a:srgbClr val="000000"/>
                </a:solidFill>
                <a:latin typeface="Consolas" panose="020B0609020204030204" pitchFamily="49" charset="0"/>
              </a:rPr>
              <a:t> *</a:t>
            </a:r>
            <a:r>
              <a:rPr lang="en-GB" sz="17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wdt_crr</a:t>
            </a:r>
            <a:r>
              <a:rPr lang="en-GB" sz="1700" b="1" dirty="0">
                <a:solidFill>
                  <a:srgbClr val="000000"/>
                </a:solidFill>
                <a:latin typeface="Consolas" panose="020B0609020204030204" pitchFamily="49" charset="0"/>
              </a:rPr>
              <a:t>  = (</a:t>
            </a:r>
            <a:r>
              <a:rPr lang="en-GB" sz="1700" b="1" dirty="0">
                <a:solidFill>
                  <a:srgbClr val="7F0055"/>
                </a:solidFill>
                <a:latin typeface="Consolas" panose="020B0609020204030204" pitchFamily="49" charset="0"/>
              </a:rPr>
              <a:t>unsigned</a:t>
            </a:r>
            <a:r>
              <a:rPr lang="en-GB" sz="17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700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GB" sz="1700" b="1" dirty="0">
                <a:solidFill>
                  <a:srgbClr val="000000"/>
                </a:solidFill>
                <a:latin typeface="Consolas" panose="020B0609020204030204" pitchFamily="49" charset="0"/>
              </a:rPr>
              <a:t> *)0xFFD0200C; </a:t>
            </a:r>
            <a:r>
              <a:rPr lang="en-GB" sz="1700" dirty="0">
                <a:solidFill>
                  <a:srgbClr val="3F7F5F"/>
                </a:solidFill>
                <a:latin typeface="Consolas" panose="020B0609020204030204" pitchFamily="49" charset="0"/>
              </a:rPr>
              <a:t>// WDT Counter Reload Register (l4wd0: </a:t>
            </a:r>
            <a:r>
              <a:rPr lang="en-GB" sz="1700" dirty="0" err="1">
                <a:solidFill>
                  <a:srgbClr val="3F7F5F"/>
                </a:solidFill>
                <a:latin typeface="Consolas" panose="020B0609020204030204" pitchFamily="49" charset="0"/>
              </a:rPr>
              <a:t>wdt_crr</a:t>
            </a:r>
            <a:r>
              <a:rPr lang="en-GB" sz="1700" dirty="0">
                <a:solidFill>
                  <a:srgbClr val="3F7F5F"/>
                </a:solidFill>
                <a:latin typeface="Consolas" panose="020B0609020204030204" pitchFamily="49" charset="0"/>
              </a:rPr>
              <a:t>)</a:t>
            </a:r>
            <a:endParaRPr lang="en-GB" sz="17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GB" sz="1700" b="1" dirty="0">
                <a:solidFill>
                  <a:srgbClr val="7F0055"/>
                </a:solidFill>
                <a:latin typeface="Consolas" panose="020B0609020204030204" pitchFamily="49" charset="0"/>
              </a:rPr>
              <a:t>    volatile</a:t>
            </a:r>
            <a:r>
              <a:rPr lang="en-GB" sz="17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700" b="1" dirty="0">
                <a:solidFill>
                  <a:srgbClr val="7F0055"/>
                </a:solidFill>
                <a:latin typeface="Consolas" panose="020B0609020204030204" pitchFamily="49" charset="0"/>
              </a:rPr>
              <a:t>unsigned</a:t>
            </a:r>
            <a:r>
              <a:rPr lang="en-GB" sz="17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700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GB" sz="1700" b="1" dirty="0">
                <a:solidFill>
                  <a:srgbClr val="000000"/>
                </a:solidFill>
                <a:latin typeface="Consolas" panose="020B0609020204030204" pitchFamily="49" charset="0"/>
              </a:rPr>
              <a:t> *</a:t>
            </a:r>
            <a:r>
              <a:rPr lang="en-GB" sz="17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LEDR_ptr</a:t>
            </a:r>
            <a:r>
              <a:rPr lang="en-GB" sz="1700" b="1" dirty="0">
                <a:solidFill>
                  <a:srgbClr val="000000"/>
                </a:solidFill>
                <a:latin typeface="Consolas" panose="020B0609020204030204" pitchFamily="49" charset="0"/>
              </a:rPr>
              <a:t> = (</a:t>
            </a:r>
            <a:r>
              <a:rPr lang="en-GB" sz="1700" b="1" dirty="0">
                <a:solidFill>
                  <a:srgbClr val="7F0055"/>
                </a:solidFill>
                <a:latin typeface="Consolas" panose="020B0609020204030204" pitchFamily="49" charset="0"/>
              </a:rPr>
              <a:t>unsigned</a:t>
            </a:r>
            <a:r>
              <a:rPr lang="en-GB" sz="17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700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GB" sz="1700" b="1" dirty="0">
                <a:solidFill>
                  <a:srgbClr val="000000"/>
                </a:solidFill>
                <a:latin typeface="Consolas" panose="020B0609020204030204" pitchFamily="49" charset="0"/>
              </a:rPr>
              <a:t> *)0xFF200000; </a:t>
            </a:r>
            <a:r>
              <a:rPr lang="en-GB" sz="1700" dirty="0">
                <a:solidFill>
                  <a:srgbClr val="3F7F5F"/>
                </a:solidFill>
                <a:latin typeface="Consolas" panose="020B0609020204030204" pitchFamily="49" charset="0"/>
              </a:rPr>
              <a:t>// Red LEDs base address</a:t>
            </a:r>
            <a:endParaRPr lang="en-GB" sz="17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GB" sz="1700" b="1" dirty="0">
                <a:solidFill>
                  <a:srgbClr val="7F0055"/>
                </a:solidFill>
                <a:latin typeface="Consolas" panose="020B0609020204030204" pitchFamily="49" charset="0"/>
              </a:rPr>
              <a:t>    volatile</a:t>
            </a:r>
            <a:r>
              <a:rPr lang="en-GB" sz="17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700" b="1" dirty="0">
                <a:solidFill>
                  <a:srgbClr val="7F0055"/>
                </a:solidFill>
                <a:latin typeface="Consolas" panose="020B0609020204030204" pitchFamily="49" charset="0"/>
              </a:rPr>
              <a:t>unsigned</a:t>
            </a:r>
            <a:r>
              <a:rPr lang="en-GB" sz="17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700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GB" sz="1700" b="1" dirty="0">
                <a:solidFill>
                  <a:srgbClr val="000000"/>
                </a:solidFill>
                <a:latin typeface="Consolas" panose="020B0609020204030204" pitchFamily="49" charset="0"/>
              </a:rPr>
              <a:t> *</a:t>
            </a:r>
            <a:r>
              <a:rPr lang="en-GB" sz="17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KEY_ptr</a:t>
            </a:r>
            <a:r>
              <a:rPr lang="en-GB" sz="1700" b="1" dirty="0">
                <a:solidFill>
                  <a:srgbClr val="000000"/>
                </a:solidFill>
                <a:latin typeface="Consolas" panose="020B0609020204030204" pitchFamily="49" charset="0"/>
              </a:rPr>
              <a:t>  = (</a:t>
            </a:r>
            <a:r>
              <a:rPr lang="en-GB" sz="1700" b="1" dirty="0">
                <a:solidFill>
                  <a:srgbClr val="7F0055"/>
                </a:solidFill>
                <a:latin typeface="Consolas" panose="020B0609020204030204" pitchFamily="49" charset="0"/>
              </a:rPr>
              <a:t>unsigned</a:t>
            </a:r>
            <a:r>
              <a:rPr lang="en-GB" sz="17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700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GB" sz="1700" b="1" dirty="0">
                <a:solidFill>
                  <a:srgbClr val="000000"/>
                </a:solidFill>
                <a:latin typeface="Consolas" panose="020B0609020204030204" pitchFamily="49" charset="0"/>
              </a:rPr>
              <a:t> *)0xFF200050; </a:t>
            </a:r>
            <a:r>
              <a:rPr lang="en-GB" sz="1700" dirty="0">
                <a:solidFill>
                  <a:srgbClr val="3F7F5F"/>
                </a:solidFill>
                <a:latin typeface="Consolas" panose="020B0609020204030204" pitchFamily="49" charset="0"/>
              </a:rPr>
              <a:t>// KEY buttons base address</a:t>
            </a:r>
            <a:endParaRPr lang="en-GB" sz="17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algn="l">
              <a:spcBef>
                <a:spcPts val="0"/>
              </a:spcBef>
              <a:spcAft>
                <a:spcPts val="0"/>
              </a:spcAft>
            </a:pPr>
            <a:endParaRPr lang="en-GB" sz="1700" dirty="0">
              <a:latin typeface="Consolas" panose="020B0609020204030204" pitchFamily="49" charset="0"/>
            </a:endParaRPr>
          </a:p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GB" sz="17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700" dirty="0">
                <a:solidFill>
                  <a:srgbClr val="3F7F5F"/>
                </a:solidFill>
                <a:latin typeface="Consolas" panose="020B0609020204030204" pitchFamily="49" charset="0"/>
              </a:rPr>
              <a:t>// Primary Run Loop - Bare-Metal Applications use an infinite loop to keep executing (no OS).</a:t>
            </a:r>
          </a:p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GB" sz="1700" b="1" dirty="0">
                <a:solidFill>
                  <a:srgbClr val="7F0055"/>
                </a:solidFill>
                <a:latin typeface="Consolas" panose="020B0609020204030204" pitchFamily="49" charset="0"/>
              </a:rPr>
              <a:t>    while</a:t>
            </a:r>
            <a:r>
              <a:rPr lang="en-GB" sz="1700" b="1" dirty="0">
                <a:solidFill>
                  <a:srgbClr val="000000"/>
                </a:solidFill>
                <a:latin typeface="Consolas" panose="020B0609020204030204" pitchFamily="49" charset="0"/>
              </a:rPr>
              <a:t> (1) {</a:t>
            </a:r>
          </a:p>
          <a:p>
            <a:pPr algn="l">
              <a:spcBef>
                <a:spcPts val="0"/>
              </a:spcBef>
              <a:spcAft>
                <a:spcPts val="0"/>
              </a:spcAft>
            </a:pPr>
            <a:endParaRPr lang="en-GB" sz="17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GB" sz="17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700" dirty="0">
                <a:solidFill>
                  <a:srgbClr val="3F7F5F"/>
                </a:solidFill>
                <a:latin typeface="Consolas" panose="020B0609020204030204" pitchFamily="49" charset="0"/>
              </a:rPr>
              <a:t>// Read WDT counter value and display it on the red LEDs (scaled to fit).</a:t>
            </a:r>
          </a:p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GB" sz="17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7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*</a:t>
            </a:r>
            <a:r>
              <a:rPr lang="en-GB" sz="1700" dirty="0" err="1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LEDR_ptr</a:t>
            </a:r>
            <a:r>
              <a:rPr lang="en-GB" sz="17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 = *</a:t>
            </a:r>
            <a:r>
              <a:rPr lang="en-GB" sz="1700" dirty="0" err="1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wdt_ccvr</a:t>
            </a:r>
            <a:r>
              <a:rPr lang="en-GB" sz="17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 &gt;&gt; 16;</a:t>
            </a:r>
          </a:p>
          <a:p>
            <a:pPr algn="l">
              <a:spcBef>
                <a:spcPts val="0"/>
              </a:spcBef>
              <a:spcAft>
                <a:spcPts val="0"/>
              </a:spcAft>
            </a:pPr>
            <a:endParaRPr lang="en-GB" sz="17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GB" sz="17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700" dirty="0">
                <a:solidFill>
                  <a:srgbClr val="3F7F5F"/>
                </a:solidFill>
                <a:latin typeface="Consolas" panose="020B0609020204030204" pitchFamily="49" charset="0"/>
              </a:rPr>
              <a:t>//Check if any of the buttons have been pressed.</a:t>
            </a:r>
          </a:p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GB" sz="1700" dirty="0">
                <a:solidFill>
                  <a:srgbClr val="3F7F5F"/>
                </a:solidFill>
                <a:latin typeface="Consolas" panose="020B0609020204030204" pitchFamily="49" charset="0"/>
              </a:rPr>
              <a:t>        //Each of the lower 4 bits represents one of the keys. A key is pressed if the corresponding bit is 1.</a:t>
            </a:r>
          </a:p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GB" sz="1700" b="1" dirty="0">
                <a:solidFill>
                  <a:srgbClr val="7F0055"/>
                </a:solidFill>
                <a:latin typeface="Consolas" panose="020B0609020204030204" pitchFamily="49" charset="0"/>
              </a:rPr>
              <a:t>        if</a:t>
            </a:r>
            <a:r>
              <a:rPr lang="en-GB" sz="1700" b="1" dirty="0">
                <a:solidFill>
                  <a:srgbClr val="000000"/>
                </a:solidFill>
                <a:latin typeface="Consolas" panose="020B0609020204030204" pitchFamily="49" charset="0"/>
              </a:rPr>
              <a:t> (*</a:t>
            </a:r>
            <a:r>
              <a:rPr lang="en-GB" sz="17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KEY_ptr</a:t>
            </a:r>
            <a:r>
              <a:rPr lang="en-GB" sz="1700" b="1" dirty="0">
                <a:solidFill>
                  <a:srgbClr val="000000"/>
                </a:solidFill>
                <a:latin typeface="Consolas" panose="020B0609020204030204" pitchFamily="49" charset="0"/>
              </a:rPr>
              <a:t> &amp; 0xF) {</a:t>
            </a:r>
          </a:p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GB" sz="17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700" dirty="0">
                <a:solidFill>
                  <a:srgbClr val="3F7F5F"/>
                </a:solidFill>
                <a:latin typeface="Consolas" panose="020B0609020204030204" pitchFamily="49" charset="0"/>
              </a:rPr>
              <a:t>// If any key pressed</a:t>
            </a:r>
          </a:p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GB" sz="17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*</a:t>
            </a:r>
            <a:r>
              <a:rPr lang="en-GB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wdt_crr</a:t>
            </a:r>
            <a:r>
              <a:rPr lang="en-GB" sz="1700" dirty="0">
                <a:solidFill>
                  <a:srgbClr val="000000"/>
                </a:solidFill>
                <a:latin typeface="Consolas" panose="020B0609020204030204" pitchFamily="49" charset="0"/>
              </a:rPr>
              <a:t> = 0x76; </a:t>
            </a:r>
            <a:r>
              <a:rPr lang="en-GB" sz="1700" dirty="0">
                <a:solidFill>
                  <a:srgbClr val="3F7F5F"/>
                </a:solidFill>
                <a:latin typeface="Consolas" panose="020B0609020204030204" pitchFamily="49" charset="0"/>
              </a:rPr>
              <a:t>// Reset the Watchdog Timer</a:t>
            </a:r>
          </a:p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GB" sz="17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GB" sz="17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GB" sz="17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GB" sz="17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682BAB2-6EA4-88E4-249D-8B374556BC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1-1-HelloWatchdog</a:t>
            </a:r>
            <a:br>
              <a:rPr lang="en-GB" dirty="0"/>
            </a:br>
            <a:r>
              <a:rPr lang="en-GB" dirty="0" err="1"/>
              <a:t>main.c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409997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6B4A3C-C9EF-5305-546A-2966BC5925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0DA710FE-DA06-376A-FD6F-23CFB784D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Watchdog Timer Reset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76E98F-BCAD-B58A-2487-023405886F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505" y="2020172"/>
            <a:ext cx="5172797" cy="208626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C34CADC-C768-03DF-F89F-7051896493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051" y="4115594"/>
            <a:ext cx="8941257" cy="194421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0F71E6E-D90B-2D9B-237A-7731CF70BFC2}"/>
              </a:ext>
            </a:extLst>
          </p:cNvPr>
          <p:cNvSpPr txBox="1"/>
          <p:nvPr/>
        </p:nvSpPr>
        <p:spPr>
          <a:xfrm>
            <a:off x="692051" y="6718847"/>
            <a:ext cx="697498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Challenge:</a:t>
            </a:r>
          </a:p>
          <a:p>
            <a:r>
              <a:rPr lang="en-GB" dirty="0"/>
              <a:t>Use debugger and check the </a:t>
            </a:r>
            <a:r>
              <a:rPr lang="en-GB" b="1" dirty="0" err="1"/>
              <a:t>wdt_torr</a:t>
            </a:r>
            <a:r>
              <a:rPr lang="en-GB" dirty="0"/>
              <a:t> register to determine</a:t>
            </a:r>
            <a:br>
              <a:rPr lang="en-GB" dirty="0"/>
            </a:br>
            <a:r>
              <a:rPr lang="en-GB" b="1" dirty="0" err="1"/>
              <a:t>wdt_ccvr</a:t>
            </a:r>
            <a:r>
              <a:rPr lang="en-GB" dirty="0"/>
              <a:t> reset value.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C965742-560F-100F-48E7-9957B98135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8635" y="2163703"/>
            <a:ext cx="7278116" cy="9812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136809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725D3096-2387-45FA-AEA5-F567C6BA2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Watchdog Timer Reset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FD4128-C2D7-37FE-2844-7570C137F8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505" y="2020172"/>
            <a:ext cx="5172797" cy="208626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BF88C37-EACA-05AB-28D6-AA846F13AA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051" y="4115594"/>
            <a:ext cx="8941257" cy="194421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A420C01-02D1-4602-D288-87603C3CAC3C}"/>
              </a:ext>
            </a:extLst>
          </p:cNvPr>
          <p:cNvSpPr txBox="1"/>
          <p:nvPr/>
        </p:nvSpPr>
        <p:spPr>
          <a:xfrm>
            <a:off x="692051" y="6718847"/>
            <a:ext cx="697498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Challenge:</a:t>
            </a:r>
          </a:p>
          <a:p>
            <a:r>
              <a:rPr lang="en-GB" dirty="0"/>
              <a:t>Use debugger and check the </a:t>
            </a:r>
            <a:r>
              <a:rPr lang="en-GB" b="1" dirty="0" err="1"/>
              <a:t>wdt_torr</a:t>
            </a:r>
            <a:r>
              <a:rPr lang="en-GB" dirty="0"/>
              <a:t> register to determine</a:t>
            </a:r>
            <a:br>
              <a:rPr lang="en-GB" dirty="0"/>
            </a:br>
            <a:r>
              <a:rPr lang="en-GB" b="1" dirty="0" err="1"/>
              <a:t>wdt_ccvr</a:t>
            </a:r>
            <a:r>
              <a:rPr lang="en-GB" dirty="0"/>
              <a:t> reset value.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5141639-FF25-E7C8-1161-DD1B33270A4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30014"/>
          <a:stretch/>
        </p:blipFill>
        <p:spPr>
          <a:xfrm>
            <a:off x="8972971" y="1946634"/>
            <a:ext cx="5413636" cy="57606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BE2F0DF-ADB9-9648-5571-72250C69F7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48635" y="2163703"/>
            <a:ext cx="7278116" cy="9812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Right Brace 12">
            <a:extLst>
              <a:ext uri="{FF2B5EF4-FFF2-40B4-BE49-F238E27FC236}">
                <a16:creationId xmlns:a16="http://schemas.microsoft.com/office/drawing/2014/main" id="{4ABB5411-C3AB-349C-3472-B150590C844A}"/>
              </a:ext>
            </a:extLst>
          </p:cNvPr>
          <p:cNvSpPr/>
          <p:nvPr/>
        </p:nvSpPr>
        <p:spPr bwMode="auto">
          <a:xfrm rot="5400000">
            <a:off x="10701162" y="4857154"/>
            <a:ext cx="720080" cy="2304255"/>
          </a:xfrm>
          <a:prstGeom prst="rightBrace">
            <a:avLst>
              <a:gd name="adj1" fmla="val 40540"/>
              <a:gd name="adj2" fmla="val 51447"/>
            </a:avLst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radeGothic LT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3FCEBBB-7576-C58B-3309-786383283203}"/>
              </a:ext>
            </a:extLst>
          </p:cNvPr>
          <p:cNvSpPr txBox="1"/>
          <p:nvPr/>
        </p:nvSpPr>
        <p:spPr>
          <a:xfrm>
            <a:off x="10190481" y="6506807"/>
            <a:ext cx="16962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>
                <a:solidFill>
                  <a:srgbClr val="FF0000"/>
                </a:solidFill>
              </a:rPr>
              <a:t>26 bits</a:t>
            </a:r>
          </a:p>
        </p:txBody>
      </p:sp>
    </p:spTree>
    <p:extLst>
      <p:ext uri="{BB962C8B-B14F-4D97-AF65-F5344CB8AC3E}">
        <p14:creationId xmlns:p14="http://schemas.microsoft.com/office/powerpoint/2010/main" val="37955467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D90C2A9-AAC4-5216-2367-64326D1A2F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4902" y="335594"/>
            <a:ext cx="11223771" cy="75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7080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7511918-A138-DC1E-A198-AA2D388BD1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416"/>
          <a:stretch/>
        </p:blipFill>
        <p:spPr>
          <a:xfrm>
            <a:off x="1684688" y="335594"/>
            <a:ext cx="11104707" cy="7560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39CD879-4A43-1385-7EF8-49DAFA3B28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6627" y="227162"/>
            <a:ext cx="8352928" cy="15084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676B1639-A8D5-5A0E-6021-BFB2A7F39EAE}"/>
              </a:ext>
            </a:extLst>
          </p:cNvPr>
          <p:cNvCxnSpPr>
            <a:cxnSpLocks/>
          </p:cNvCxnSpPr>
          <p:nvPr/>
        </p:nvCxnSpPr>
        <p:spPr bwMode="auto">
          <a:xfrm rot="5400000" flipH="1" flipV="1">
            <a:off x="9439319" y="2000682"/>
            <a:ext cx="4502380" cy="2463750"/>
          </a:xfrm>
          <a:prstGeom prst="bentConnector3">
            <a:avLst>
              <a:gd name="adj1" fmla="val -37"/>
            </a:avLst>
          </a:prstGeom>
          <a:ln w="76200">
            <a:headEnd type="triangle"/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02320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BB834F-196C-5D24-2604-F4ACB7DF6D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56F678F-AFBF-6E6D-08D1-EFADF4807939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main(</a:t>
            </a:r>
            <a:r>
              <a:rPr lang="en-GB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dirty="0">
                <a:solidFill>
                  <a:srgbClr val="3F7F5F"/>
                </a:solidFill>
                <a:latin typeface="Consolas" panose="020B0609020204030204" pitchFamily="49" charset="0"/>
              </a:rPr>
              <a:t>// Declare pointers to I/O registers</a:t>
            </a:r>
          </a:p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3F7F5F"/>
                </a:solidFill>
                <a:latin typeface="Consolas" panose="020B0609020204030204" pitchFamily="49" charset="0"/>
              </a:rPr>
              <a:t>    // (volatile keyword means memory not cached)</a:t>
            </a:r>
          </a:p>
          <a:p>
            <a:pPr algn="l">
              <a:spcBef>
                <a:spcPts val="0"/>
              </a:spcBef>
              <a:spcAft>
                <a:spcPts val="0"/>
              </a:spcAft>
            </a:pPr>
            <a:endParaRPr lang="en-GB" sz="1800" dirty="0">
              <a:latin typeface="Consolas" panose="020B0609020204030204" pitchFamily="49" charset="0"/>
            </a:endParaRPr>
          </a:p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dirty="0">
                <a:solidFill>
                  <a:srgbClr val="3F7F5F"/>
                </a:solidFill>
                <a:latin typeface="Consolas" panose="020B0609020204030204" pitchFamily="49" charset="0"/>
              </a:rPr>
              <a:t>// WDT Current Value  Register (l4wd0: </a:t>
            </a:r>
            <a:r>
              <a:rPr lang="en-GB" sz="1800" dirty="0" err="1">
                <a:solidFill>
                  <a:srgbClr val="3F7F5F"/>
                </a:solidFill>
                <a:latin typeface="Consolas" panose="020B0609020204030204" pitchFamily="49" charset="0"/>
              </a:rPr>
              <a:t>wdt_ccvr</a:t>
            </a:r>
            <a:r>
              <a:rPr lang="en-GB" sz="1800" dirty="0">
                <a:solidFill>
                  <a:srgbClr val="3F7F5F"/>
                </a:solidFill>
                <a:latin typeface="Consolas" panose="020B0609020204030204" pitchFamily="49" charset="0"/>
              </a:rPr>
              <a:t>)</a:t>
            </a:r>
          </a:p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volatile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unsigned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*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wdt_ccvr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= (</a:t>
            </a:r>
            <a:r>
              <a:rPr lang="en-GB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unsigned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*)0xFFD02008;</a:t>
            </a:r>
          </a:p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dirty="0">
                <a:solidFill>
                  <a:srgbClr val="3F7F5F"/>
                </a:solidFill>
                <a:latin typeface="Consolas" panose="020B0609020204030204" pitchFamily="49" charset="0"/>
              </a:rPr>
              <a:t>// WDT Counter Reload Register (l4wd0: </a:t>
            </a:r>
            <a:r>
              <a:rPr lang="en-GB" sz="1800" dirty="0" err="1">
                <a:solidFill>
                  <a:srgbClr val="3F7F5F"/>
                </a:solidFill>
                <a:latin typeface="Consolas" panose="020B0609020204030204" pitchFamily="49" charset="0"/>
              </a:rPr>
              <a:t>wdt_crr</a:t>
            </a:r>
            <a:r>
              <a:rPr lang="en-GB" sz="1800" dirty="0">
                <a:solidFill>
                  <a:srgbClr val="3F7F5F"/>
                </a:solidFill>
                <a:latin typeface="Consolas" panose="020B0609020204030204" pitchFamily="49" charset="0"/>
              </a:rPr>
              <a:t>)</a:t>
            </a:r>
          </a:p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volatile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unsigned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*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wdt_crr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= (</a:t>
            </a:r>
            <a:r>
              <a:rPr lang="en-GB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unsigned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*)0xFFD0200C;</a:t>
            </a:r>
          </a:p>
          <a:p>
            <a:pPr algn="l">
              <a:spcBef>
                <a:spcPts val="0"/>
              </a:spcBef>
              <a:spcAft>
                <a:spcPts val="0"/>
              </a:spcAft>
            </a:pPr>
            <a:endParaRPr lang="en-GB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algn="l">
              <a:spcBef>
                <a:spcPts val="0"/>
              </a:spcBef>
              <a:spcAft>
                <a:spcPts val="0"/>
              </a:spcAft>
            </a:pPr>
            <a:endParaRPr lang="en-GB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algn="l">
              <a:spcBef>
                <a:spcPts val="0"/>
              </a:spcBef>
              <a:spcAft>
                <a:spcPts val="0"/>
              </a:spcAft>
            </a:pPr>
            <a:endParaRPr lang="en-GB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dirty="0">
                <a:solidFill>
                  <a:srgbClr val="3F7F5F"/>
                </a:solidFill>
                <a:latin typeface="Consolas" panose="020B0609020204030204" pitchFamily="49" charset="0"/>
              </a:rPr>
              <a:t>// Red LEDs base address</a:t>
            </a:r>
          </a:p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fr-FR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fr-FR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volatile</a:t>
            </a:r>
            <a:r>
              <a:rPr lang="fr-FR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8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fr-FR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*</a:t>
            </a:r>
            <a:r>
              <a:rPr lang="fr-FR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LEDR_ptr</a:t>
            </a:r>
            <a:r>
              <a:rPr lang="fr-FR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= (</a:t>
            </a:r>
            <a:r>
              <a:rPr lang="fr-FR" sz="18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fr-FR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*)0xFF200000;</a:t>
            </a:r>
          </a:p>
          <a:p>
            <a:pPr algn="l">
              <a:spcBef>
                <a:spcPts val="0"/>
              </a:spcBef>
              <a:spcAft>
                <a:spcPts val="0"/>
              </a:spcAft>
            </a:pPr>
            <a:endParaRPr lang="en-GB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algn="l">
              <a:spcBef>
                <a:spcPts val="0"/>
              </a:spcBef>
              <a:spcAft>
                <a:spcPts val="0"/>
              </a:spcAft>
            </a:pPr>
            <a:endParaRPr lang="en-GB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algn="l">
              <a:spcBef>
                <a:spcPts val="0"/>
              </a:spcBef>
              <a:spcAft>
                <a:spcPts val="0"/>
              </a:spcAft>
            </a:pPr>
            <a:endParaRPr lang="en-GB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dirty="0">
                <a:solidFill>
                  <a:srgbClr val="3F7F5F"/>
                </a:solidFill>
                <a:latin typeface="Consolas" panose="020B0609020204030204" pitchFamily="49" charset="0"/>
              </a:rPr>
              <a:t>// KEY buttons base address</a:t>
            </a:r>
          </a:p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volatile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*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KEY_ptr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= (</a:t>
            </a:r>
            <a:r>
              <a:rPr lang="en-GB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*)0xFF200050;</a:t>
            </a:r>
          </a:p>
          <a:p>
            <a:pPr algn="l">
              <a:spcBef>
                <a:spcPts val="0"/>
              </a:spcBef>
              <a:spcAft>
                <a:spcPts val="0"/>
              </a:spcAft>
            </a:pPr>
            <a:endParaRPr lang="en-GB" sz="1800" dirty="0">
              <a:latin typeface="Consolas" panose="020B0609020204030204" pitchFamily="49" charset="0"/>
            </a:endParaRPr>
          </a:p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dirty="0">
                <a:solidFill>
                  <a:srgbClr val="3F7F5F"/>
                </a:solidFill>
                <a:latin typeface="Consolas" panose="020B0609020204030204" pitchFamily="49" charset="0"/>
              </a:rPr>
              <a:t>...</a:t>
            </a:r>
            <a:endParaRPr lang="en-GB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algn="l">
              <a:spcBef>
                <a:spcPts val="0"/>
              </a:spcBef>
              <a:spcAft>
                <a:spcPts val="0"/>
              </a:spcAft>
            </a:pPr>
            <a:endParaRPr lang="en-GB" sz="1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5AC30CE-BEB5-00EF-9C42-FCBAFA980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1-1-HelloWatchdog</a:t>
            </a:r>
            <a:br>
              <a:rPr lang="en-GB" dirty="0"/>
            </a:br>
            <a:r>
              <a:rPr lang="en-GB" dirty="0" err="1"/>
              <a:t>main.c</a:t>
            </a:r>
            <a:endParaRPr lang="en-GB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B25A6B8-8C52-84B1-2C3A-45C649A360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6803"/>
          <a:stretch/>
        </p:blipFill>
        <p:spPr>
          <a:xfrm>
            <a:off x="5002405" y="4590980"/>
            <a:ext cx="9429106" cy="7200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A01D5D5-700B-F0BF-1002-604EB0443E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4939" y="1947685"/>
            <a:ext cx="3528392" cy="14230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ACECBB1-8C3A-6505-A6CD-C2C81E6B220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5838"/>
          <a:stretch/>
        </p:blipFill>
        <p:spPr>
          <a:xfrm>
            <a:off x="8756947" y="3370738"/>
            <a:ext cx="5674564" cy="915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9601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793405-8FAF-44B1-8610-93BF055FD1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400" b="1" dirty="0"/>
          </a:p>
          <a:p>
            <a:r>
              <a:rPr lang="en-GB" b="1" dirty="0"/>
              <a:t>Practical C Programming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0622B5A-AFB0-47A7-AB3B-AC718890C77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GB" b="1" dirty="0"/>
              <a:t>The C Programming Language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F6E2D1A-1570-46F8-BAF8-5CD4514277F5}"/>
              </a:ext>
            </a:extLst>
          </p:cNvPr>
          <p:cNvPicPr>
            <a:picLocks noGrp="1" noChangeAspect="1"/>
          </p:cNvPicPr>
          <p:nvPr>
            <p:ph sz="half" idx="10"/>
          </p:nvPr>
        </p:nvPicPr>
        <p:blipFill>
          <a:blip r:embed="rId3"/>
          <a:stretch>
            <a:fillRect/>
          </a:stretch>
        </p:blipFill>
        <p:spPr>
          <a:xfrm>
            <a:off x="2154800" y="2937365"/>
            <a:ext cx="3315163" cy="43535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Content Placeholder 9" descr="Logo&#10;&#10;Description automatically generated">
            <a:extLst>
              <a:ext uri="{FF2B5EF4-FFF2-40B4-BE49-F238E27FC236}">
                <a16:creationId xmlns:a16="http://schemas.microsoft.com/office/drawing/2014/main" id="{F84A7D14-F7E7-425A-BBF6-A6EB2BF97944}"/>
              </a:ext>
            </a:extLst>
          </p:cNvPr>
          <p:cNvPicPr>
            <a:picLocks noGrp="1" noChangeAspect="1"/>
          </p:cNvPicPr>
          <p:nvPr>
            <p:ph sz="half" idx="1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1775" y="2851944"/>
            <a:ext cx="3390900" cy="45243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F806322-FBD2-4DBE-A41B-723D8D6CF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Reference Textbooks - C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510F57-AF78-481B-B3E7-BA3D1C602535}"/>
              </a:ext>
            </a:extLst>
          </p:cNvPr>
          <p:cNvSpPr txBox="1"/>
          <p:nvPr/>
        </p:nvSpPr>
        <p:spPr>
          <a:xfrm>
            <a:off x="0" y="7499970"/>
            <a:ext cx="146335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Minerva &gt; ELEC5620M &gt; Module Information &gt; Module Reading List</a:t>
            </a:r>
          </a:p>
        </p:txBody>
      </p:sp>
    </p:spTree>
    <p:extLst>
      <p:ext uri="{BB962C8B-B14F-4D97-AF65-F5344CB8AC3E}">
        <p14:creationId xmlns:p14="http://schemas.microsoft.com/office/powerpoint/2010/main" val="22744359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2A0506C-48ED-8DD1-23BB-149B43E7557C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while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(1) {</a:t>
            </a:r>
          </a:p>
          <a:p>
            <a:pPr algn="l">
              <a:spcBef>
                <a:spcPts val="0"/>
              </a:spcBef>
              <a:spcAft>
                <a:spcPts val="0"/>
              </a:spcAft>
            </a:pPr>
            <a:endParaRPr lang="en-GB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dirty="0">
                <a:solidFill>
                  <a:srgbClr val="3F7F5F"/>
                </a:solidFill>
                <a:latin typeface="Consolas" panose="020B0609020204030204" pitchFamily="49" charset="0"/>
              </a:rPr>
              <a:t>// Read WDT counter value, and display it on the red LEDs (scaled to fit).</a:t>
            </a:r>
          </a:p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*</a:t>
            </a:r>
            <a:r>
              <a:rPr lang="en-GB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LEDR_ptr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= *</a:t>
            </a:r>
            <a:r>
              <a:rPr lang="en-GB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wdt_ccvr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&gt;&gt; 16;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3DF8120-1068-0A4C-A45E-8F07BDE57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Bit shifting</a:t>
            </a:r>
            <a:br>
              <a:rPr lang="en-GB" dirty="0"/>
            </a:br>
            <a:r>
              <a:rPr lang="en-GB" dirty="0"/>
              <a:t>1-1-HelloWatchdog - </a:t>
            </a:r>
            <a:r>
              <a:rPr lang="en-GB" dirty="0" err="1"/>
              <a:t>main.c</a:t>
            </a:r>
            <a:endParaRPr lang="en-GB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8D7E454-4ECA-874C-9A30-43F494281A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6803"/>
          <a:stretch/>
        </p:blipFill>
        <p:spPr>
          <a:xfrm>
            <a:off x="2602234" y="6943345"/>
            <a:ext cx="9429106" cy="720080"/>
          </a:xfrm>
          <a:prstGeom prst="rect">
            <a:avLst/>
          </a:prstGeom>
        </p:spPr>
      </p:pic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875FFA26-F7FF-7E2B-0C1C-9F001586DF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6394" b="409"/>
          <a:stretch/>
        </p:blipFill>
        <p:spPr>
          <a:xfrm>
            <a:off x="5002405" y="4619650"/>
            <a:ext cx="9429106" cy="7200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76F0B3B-4726-5781-9E5B-F5EC39B1C3DA}"/>
              </a:ext>
            </a:extLst>
          </p:cNvPr>
          <p:cNvSpPr txBox="1"/>
          <p:nvPr/>
        </p:nvSpPr>
        <p:spPr>
          <a:xfrm>
            <a:off x="258867" y="3516878"/>
            <a:ext cx="14110761" cy="304698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sz="1600" dirty="0">
                <a:latin typeface="Consolas" panose="020B0609020204030204" pitchFamily="49" charset="0"/>
              </a:rPr>
              <a:t>             </a:t>
            </a:r>
            <a:r>
              <a:rPr lang="en-GB" sz="1600" b="1" dirty="0">
                <a:latin typeface="Consolas" panose="020B0609020204030204" pitchFamily="49" charset="0"/>
              </a:rPr>
              <a:t>bit 31 30 29 28 27 26 </a:t>
            </a:r>
            <a:r>
              <a:rPr lang="en-GB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25 24 23 22 21 20 19 18 17 16 15 14 13 12 11 10  9  8  7  6  5  4  3  2  1  0</a:t>
            </a:r>
          </a:p>
          <a:p>
            <a:endParaRPr lang="en-GB" sz="1600" dirty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r>
              <a:rPr lang="en-GB" sz="1600" b="1" dirty="0">
                <a:latin typeface="Consolas" panose="020B0609020204030204" pitchFamily="49" charset="0"/>
              </a:rPr>
              <a:t>*</a:t>
            </a:r>
            <a:r>
              <a:rPr lang="en-GB" sz="1600" b="1" dirty="0" err="1">
                <a:latin typeface="Consolas" panose="020B0609020204030204" pitchFamily="49" charset="0"/>
              </a:rPr>
              <a:t>wdt_ccvr</a:t>
            </a:r>
            <a:r>
              <a:rPr lang="en-GB" sz="1600" dirty="0">
                <a:latin typeface="Consolas" panose="020B0609020204030204" pitchFamily="49" charset="0"/>
              </a:rPr>
              <a:t>         0  0  0  0  0  0  </a:t>
            </a:r>
            <a:r>
              <a:rPr lang="en-GB" sz="1600" dirty="0">
                <a:solidFill>
                  <a:srgbClr val="FF0000"/>
                </a:solidFill>
                <a:latin typeface="Consolas" panose="020B0609020204030204" pitchFamily="49" charset="0"/>
              </a:rPr>
              <a:t>1  1  1  1  1  1  1  1  1  1  </a:t>
            </a:r>
            <a:r>
              <a:rPr lang="en-GB" sz="1600" strike="sngStrike" dirty="0">
                <a:solidFill>
                  <a:srgbClr val="FF0000"/>
                </a:solidFill>
                <a:highlight>
                  <a:srgbClr val="00FF00"/>
                </a:highlight>
                <a:latin typeface="Consolas" panose="020B0609020204030204" pitchFamily="49" charset="0"/>
              </a:rPr>
              <a:t>1  1  1  1  1  1  1  1  1  1  1  1  0  0  0  0</a:t>
            </a:r>
          </a:p>
          <a:p>
            <a:r>
              <a:rPr lang="en-GB" sz="1600" dirty="0">
                <a:latin typeface="Consolas" panose="020B0609020204030204" pitchFamily="49" charset="0"/>
              </a:rPr>
              <a:t>                                                                                                    </a:t>
            </a:r>
            <a:r>
              <a:rPr lang="en-GB" sz="1600" b="1" dirty="0">
                <a:highlight>
                  <a:srgbClr val="00FF00"/>
                </a:highlight>
                <a:latin typeface="Consolas" panose="020B0609020204030204" pitchFamily="49" charset="0"/>
              </a:rPr>
              <a:t>16 lost bits</a:t>
            </a:r>
          </a:p>
          <a:p>
            <a:endParaRPr lang="en-GB" sz="1600" dirty="0">
              <a:latin typeface="Consolas" panose="020B0609020204030204" pitchFamily="49" charset="0"/>
            </a:endParaRPr>
          </a:p>
          <a:p>
            <a:endParaRPr lang="en-GB" sz="1600" dirty="0">
              <a:latin typeface="Consolas" panose="020B0609020204030204" pitchFamily="49" charset="0"/>
            </a:endParaRPr>
          </a:p>
          <a:p>
            <a:r>
              <a:rPr lang="en-GB" sz="1600" dirty="0">
                <a:latin typeface="Consolas" panose="020B0609020204030204" pitchFamily="49" charset="0"/>
              </a:rPr>
              <a:t>                  </a:t>
            </a:r>
            <a:r>
              <a:rPr lang="en-GB" sz="1600" b="1" dirty="0">
                <a:highlight>
                  <a:srgbClr val="FFFF00"/>
                </a:highlight>
                <a:latin typeface="Consolas" panose="020B0609020204030204" pitchFamily="49" charset="0"/>
              </a:rPr>
              <a:t>16</a:t>
            </a:r>
            <a:r>
              <a:rPr lang="en-GB" sz="1600" dirty="0"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GB" sz="1600" b="1" dirty="0">
                <a:highlight>
                  <a:srgbClr val="FFFF00"/>
                </a:highlight>
                <a:latin typeface="Consolas" panose="020B0609020204030204" pitchFamily="49" charset="0"/>
              </a:rPr>
              <a:t>Zero Padding Bits</a:t>
            </a:r>
          </a:p>
          <a:p>
            <a:r>
              <a:rPr lang="en-GB" sz="1600" b="1" dirty="0">
                <a:latin typeface="Consolas" panose="020B0609020204030204" pitchFamily="49" charset="0"/>
              </a:rPr>
              <a:t>*</a:t>
            </a:r>
            <a:r>
              <a:rPr lang="en-GB" sz="1600" b="1" dirty="0" err="1">
                <a:latin typeface="Consolas" panose="020B0609020204030204" pitchFamily="49" charset="0"/>
              </a:rPr>
              <a:t>wdt_ccvr</a:t>
            </a:r>
            <a:r>
              <a:rPr lang="en-GB" sz="1600" b="1" dirty="0">
                <a:latin typeface="Consolas" panose="020B0609020204030204" pitchFamily="49" charset="0"/>
              </a:rPr>
              <a:t>&gt;&gt;16</a:t>
            </a:r>
            <a:r>
              <a:rPr lang="en-GB" sz="1600" dirty="0">
                <a:latin typeface="Consolas" panose="020B0609020204030204" pitchFamily="49" charset="0"/>
              </a:rPr>
              <a:t>     </a:t>
            </a:r>
            <a:r>
              <a:rPr lang="en-GB" sz="1600" dirty="0">
                <a:highlight>
                  <a:srgbClr val="FFFF00"/>
                </a:highlight>
                <a:latin typeface="Consolas" panose="020B0609020204030204" pitchFamily="49" charset="0"/>
              </a:rPr>
              <a:t>0  0  0  0  0  0  0  0  0  0  0  0  0  0  0  0</a:t>
            </a:r>
            <a:r>
              <a:rPr lang="en-GB" sz="1600" dirty="0">
                <a:latin typeface="Consolas" panose="020B0609020204030204" pitchFamily="49" charset="0"/>
              </a:rPr>
              <a:t>  0  0  0  0  0  0  </a:t>
            </a:r>
            <a:r>
              <a:rPr lang="en-GB" sz="1600" b="1" dirty="0">
                <a:latin typeface="Consolas" panose="020B0609020204030204" pitchFamily="49" charset="0"/>
              </a:rPr>
              <a:t>1  1  1  1  1  1  1  1  1  1</a:t>
            </a:r>
          </a:p>
          <a:p>
            <a:endParaRPr lang="en-GB" sz="1600" dirty="0">
              <a:latin typeface="Consolas" panose="020B0609020204030204" pitchFamily="49" charset="0"/>
            </a:endParaRPr>
          </a:p>
          <a:p>
            <a:endParaRPr lang="en-GB" sz="1600" dirty="0">
              <a:latin typeface="Consolas" panose="020B0609020204030204" pitchFamily="49" charset="0"/>
            </a:endParaRPr>
          </a:p>
          <a:p>
            <a:r>
              <a:rPr lang="en-GB" sz="1600" b="1" dirty="0">
                <a:latin typeface="Consolas" panose="020B0609020204030204" pitchFamily="49" charset="0"/>
              </a:rPr>
              <a:t>Example of bit shifting – Lookup &gt;&gt; and &lt;&lt; in reference texts.</a:t>
            </a:r>
          </a:p>
          <a:p>
            <a:endParaRPr lang="en-GB" sz="1600" dirty="0">
              <a:latin typeface="Consolas" panose="020B0609020204030204" pitchFamily="49" charset="0"/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7A9A3B0A-00FB-8819-483C-512EF21A9703}"/>
              </a:ext>
            </a:extLst>
          </p:cNvPr>
          <p:cNvGrpSpPr/>
          <p:nvPr/>
        </p:nvGrpSpPr>
        <p:grpSpPr>
          <a:xfrm>
            <a:off x="7231527" y="4004708"/>
            <a:ext cx="5689510" cy="1577550"/>
            <a:chOff x="7224901" y="5228844"/>
            <a:chExt cx="5689510" cy="1577550"/>
          </a:xfrm>
        </p:grpSpPr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8DB4C415-3DF4-3003-65E2-B063C31853B2}"/>
                </a:ext>
              </a:extLst>
            </p:cNvPr>
            <p:cNvCxnSpPr>
              <a:cxnSpLocks/>
              <a:stCxn id="31" idx="5"/>
              <a:endCxn id="32" idx="1"/>
            </p:cNvCxnSpPr>
            <p:nvPr/>
          </p:nvCxnSpPr>
          <p:spPr bwMode="auto">
            <a:xfrm>
              <a:off x="7532214" y="5536157"/>
              <a:ext cx="5074884" cy="962924"/>
            </a:xfrm>
            <a:prstGeom prst="straightConnector1">
              <a:avLst/>
            </a:prstGeom>
            <a:solidFill>
              <a:schemeClr val="hlink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C05B963B-2BF2-D1EF-015A-D4C41DEF926C}"/>
                </a:ext>
              </a:extLst>
            </p:cNvPr>
            <p:cNvSpPr/>
            <p:nvPr/>
          </p:nvSpPr>
          <p:spPr bwMode="auto">
            <a:xfrm>
              <a:off x="7224901" y="5228844"/>
              <a:ext cx="360040" cy="360040"/>
            </a:xfrm>
            <a:prstGeom prst="ellipse">
              <a:avLst/>
            </a:prstGeom>
            <a:noFill/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radeGothic LT" charset="0"/>
              </a:endParaRP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65019280-2D9B-0F0E-D680-F4449E3B391D}"/>
                </a:ext>
              </a:extLst>
            </p:cNvPr>
            <p:cNvSpPr/>
            <p:nvPr/>
          </p:nvSpPr>
          <p:spPr bwMode="auto">
            <a:xfrm>
              <a:off x="12554371" y="6446354"/>
              <a:ext cx="360040" cy="360040"/>
            </a:xfrm>
            <a:prstGeom prst="ellipse">
              <a:avLst/>
            </a:prstGeom>
            <a:noFill/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radeGothic LT" charset="0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E99573F6-A410-27CC-BFC5-8FFCAB895254}"/>
              </a:ext>
            </a:extLst>
          </p:cNvPr>
          <p:cNvGrpSpPr/>
          <p:nvPr/>
        </p:nvGrpSpPr>
        <p:grpSpPr>
          <a:xfrm>
            <a:off x="4227069" y="4004708"/>
            <a:ext cx="5689510" cy="1577550"/>
            <a:chOff x="7224901" y="5228844"/>
            <a:chExt cx="5689510" cy="1577550"/>
          </a:xfrm>
        </p:grpSpPr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97516B06-EA70-0C42-5853-DE363711296A}"/>
                </a:ext>
              </a:extLst>
            </p:cNvPr>
            <p:cNvCxnSpPr>
              <a:cxnSpLocks/>
              <a:stCxn id="38" idx="5"/>
              <a:endCxn id="39" idx="1"/>
            </p:cNvCxnSpPr>
            <p:nvPr/>
          </p:nvCxnSpPr>
          <p:spPr bwMode="auto">
            <a:xfrm>
              <a:off x="7532214" y="5536157"/>
              <a:ext cx="5074884" cy="962924"/>
            </a:xfrm>
            <a:prstGeom prst="straightConnector1">
              <a:avLst/>
            </a:prstGeom>
            <a:solidFill>
              <a:schemeClr val="hlink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7FE80E14-1EEB-2214-5EA5-569F969D1E95}"/>
                </a:ext>
              </a:extLst>
            </p:cNvPr>
            <p:cNvSpPr/>
            <p:nvPr/>
          </p:nvSpPr>
          <p:spPr bwMode="auto">
            <a:xfrm>
              <a:off x="7224901" y="5228844"/>
              <a:ext cx="360040" cy="360040"/>
            </a:xfrm>
            <a:prstGeom prst="ellipse">
              <a:avLst/>
            </a:prstGeom>
            <a:noFill/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radeGothic LT" charset="0"/>
              </a:endParaRP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D6F99E5B-7396-4D9B-B394-ECCB2BC9D085}"/>
                </a:ext>
              </a:extLst>
            </p:cNvPr>
            <p:cNvSpPr/>
            <p:nvPr/>
          </p:nvSpPr>
          <p:spPr bwMode="auto">
            <a:xfrm>
              <a:off x="12554371" y="6446354"/>
              <a:ext cx="360040" cy="360040"/>
            </a:xfrm>
            <a:prstGeom prst="ellipse">
              <a:avLst/>
            </a:prstGeom>
            <a:noFill/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radeGothic LT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290545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04706A2-A8BB-5EF4-1E3D-2662810F920B}"/>
              </a:ext>
            </a:extLst>
          </p:cNvPr>
          <p:cNvPicPr>
            <a:picLocks noGrp="1" noChangeAspect="1"/>
          </p:cNvPicPr>
          <p:nvPr>
            <p:ph sz="half" idx="10"/>
          </p:nvPr>
        </p:nvPicPr>
        <p:blipFill>
          <a:blip r:embed="rId2"/>
          <a:stretch>
            <a:fillRect/>
          </a:stretch>
        </p:blipFill>
        <p:spPr>
          <a:xfrm>
            <a:off x="431800" y="4585870"/>
            <a:ext cx="13765213" cy="2440823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7C95DB3-A061-D466-AD75-800FDE7B8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Memory Mapped Peripherals</a:t>
            </a:r>
            <a:br>
              <a:rPr lang="en-GB" dirty="0"/>
            </a:br>
            <a:r>
              <a:rPr lang="en-GB" dirty="0"/>
              <a:t>Inputs – Switches and Buttons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017B3A-F087-DE8E-78CE-7FD25C4B9D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371" y="2085365"/>
            <a:ext cx="12864832" cy="1886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3120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2A0506C-48ED-8DD1-23BB-149B43E7557C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main(</a:t>
            </a:r>
            <a:r>
              <a:rPr lang="en-GB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dirty="0">
                <a:solidFill>
                  <a:srgbClr val="3F7F5F"/>
                </a:solidFill>
                <a:latin typeface="Consolas" panose="020B0609020204030204" pitchFamily="49" charset="0"/>
              </a:rPr>
              <a:t>// Declare pointers to I/O registers</a:t>
            </a:r>
          </a:p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3F7F5F"/>
                </a:solidFill>
                <a:latin typeface="Consolas" panose="020B0609020204030204" pitchFamily="49" charset="0"/>
              </a:rPr>
              <a:t>    // (volatile keyword means memory not cached)</a:t>
            </a:r>
          </a:p>
          <a:p>
            <a:pPr algn="l">
              <a:spcBef>
                <a:spcPts val="0"/>
              </a:spcBef>
              <a:spcAft>
                <a:spcPts val="0"/>
              </a:spcAft>
            </a:pPr>
            <a:endParaRPr lang="en-GB" sz="1800" dirty="0">
              <a:latin typeface="Consolas" panose="020B0609020204030204" pitchFamily="49" charset="0"/>
            </a:endParaRPr>
          </a:p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dirty="0">
                <a:solidFill>
                  <a:srgbClr val="3F7F5F"/>
                </a:solidFill>
                <a:latin typeface="Consolas" panose="020B0609020204030204" pitchFamily="49" charset="0"/>
              </a:rPr>
              <a:t>// WDT Current Value  Register (l4wd0: </a:t>
            </a:r>
            <a:r>
              <a:rPr lang="en-GB" sz="1800" dirty="0" err="1">
                <a:solidFill>
                  <a:srgbClr val="3F7F5F"/>
                </a:solidFill>
                <a:latin typeface="Consolas" panose="020B0609020204030204" pitchFamily="49" charset="0"/>
              </a:rPr>
              <a:t>wdt_ccvr</a:t>
            </a:r>
            <a:r>
              <a:rPr lang="en-GB" sz="1800" dirty="0">
                <a:solidFill>
                  <a:srgbClr val="3F7F5F"/>
                </a:solidFill>
                <a:latin typeface="Consolas" panose="020B0609020204030204" pitchFamily="49" charset="0"/>
              </a:rPr>
              <a:t>)</a:t>
            </a:r>
          </a:p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volatile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unsigned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*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wdt_ccvr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= (</a:t>
            </a:r>
            <a:r>
              <a:rPr lang="en-GB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unsigned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*)0xFFD02008;</a:t>
            </a:r>
          </a:p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dirty="0">
                <a:solidFill>
                  <a:srgbClr val="3F7F5F"/>
                </a:solidFill>
                <a:latin typeface="Consolas" panose="020B0609020204030204" pitchFamily="49" charset="0"/>
              </a:rPr>
              <a:t>// WDT Counter Reload Register (l4wd0: </a:t>
            </a:r>
            <a:r>
              <a:rPr lang="en-GB" sz="1800" dirty="0" err="1">
                <a:solidFill>
                  <a:srgbClr val="3F7F5F"/>
                </a:solidFill>
                <a:latin typeface="Consolas" panose="020B0609020204030204" pitchFamily="49" charset="0"/>
              </a:rPr>
              <a:t>wdt_crr</a:t>
            </a:r>
            <a:r>
              <a:rPr lang="en-GB" sz="1800" dirty="0">
                <a:solidFill>
                  <a:srgbClr val="3F7F5F"/>
                </a:solidFill>
                <a:latin typeface="Consolas" panose="020B0609020204030204" pitchFamily="49" charset="0"/>
              </a:rPr>
              <a:t>)</a:t>
            </a:r>
          </a:p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volatile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unsigned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*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wdt_crr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= (</a:t>
            </a:r>
            <a:r>
              <a:rPr lang="en-GB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unsigned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*)0xFFD0200C;</a:t>
            </a:r>
          </a:p>
          <a:p>
            <a:pPr algn="l">
              <a:spcBef>
                <a:spcPts val="0"/>
              </a:spcBef>
              <a:spcAft>
                <a:spcPts val="0"/>
              </a:spcAft>
            </a:pPr>
            <a:endParaRPr lang="en-GB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algn="l">
              <a:spcBef>
                <a:spcPts val="0"/>
              </a:spcBef>
              <a:spcAft>
                <a:spcPts val="0"/>
              </a:spcAft>
            </a:pPr>
            <a:endParaRPr lang="en-GB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algn="l">
              <a:spcBef>
                <a:spcPts val="0"/>
              </a:spcBef>
              <a:spcAft>
                <a:spcPts val="0"/>
              </a:spcAft>
            </a:pPr>
            <a:endParaRPr lang="en-GB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dirty="0">
                <a:solidFill>
                  <a:srgbClr val="3F7F5F"/>
                </a:solidFill>
                <a:latin typeface="Consolas" panose="020B0609020204030204" pitchFamily="49" charset="0"/>
              </a:rPr>
              <a:t>// Red LEDs base address</a:t>
            </a:r>
          </a:p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fr-FR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fr-FR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volatile</a:t>
            </a:r>
            <a:r>
              <a:rPr lang="fr-FR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8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fr-FR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*</a:t>
            </a:r>
            <a:r>
              <a:rPr lang="fr-FR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LEDR_ptr</a:t>
            </a:r>
            <a:r>
              <a:rPr lang="fr-FR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= (</a:t>
            </a:r>
            <a:r>
              <a:rPr lang="fr-FR" sz="18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fr-FR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*)0xFF200000;</a:t>
            </a:r>
          </a:p>
          <a:p>
            <a:pPr algn="l">
              <a:spcBef>
                <a:spcPts val="0"/>
              </a:spcBef>
              <a:spcAft>
                <a:spcPts val="0"/>
              </a:spcAft>
            </a:pPr>
            <a:endParaRPr lang="en-GB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algn="l">
              <a:spcBef>
                <a:spcPts val="0"/>
              </a:spcBef>
              <a:spcAft>
                <a:spcPts val="0"/>
              </a:spcAft>
            </a:pPr>
            <a:endParaRPr lang="en-GB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algn="l">
              <a:spcBef>
                <a:spcPts val="0"/>
              </a:spcBef>
              <a:spcAft>
                <a:spcPts val="0"/>
              </a:spcAft>
            </a:pPr>
            <a:endParaRPr lang="en-GB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dirty="0">
                <a:solidFill>
                  <a:srgbClr val="3F7F5F"/>
                </a:solidFill>
                <a:latin typeface="Consolas" panose="020B0609020204030204" pitchFamily="49" charset="0"/>
              </a:rPr>
              <a:t>// KEY buttons base address</a:t>
            </a:r>
          </a:p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volatile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*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KEY_ptr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= (</a:t>
            </a:r>
            <a:r>
              <a:rPr lang="en-GB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*)0xFF200050;</a:t>
            </a:r>
          </a:p>
          <a:p>
            <a:pPr algn="l">
              <a:spcBef>
                <a:spcPts val="0"/>
              </a:spcBef>
              <a:spcAft>
                <a:spcPts val="0"/>
              </a:spcAft>
            </a:pPr>
            <a:endParaRPr lang="en-GB" sz="1800" dirty="0">
              <a:latin typeface="Consolas" panose="020B0609020204030204" pitchFamily="49" charset="0"/>
            </a:endParaRPr>
          </a:p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dirty="0">
                <a:solidFill>
                  <a:srgbClr val="3F7F5F"/>
                </a:solidFill>
                <a:latin typeface="Consolas" panose="020B0609020204030204" pitchFamily="49" charset="0"/>
              </a:rPr>
              <a:t>...</a:t>
            </a:r>
            <a:endParaRPr lang="en-GB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algn="l">
              <a:spcBef>
                <a:spcPts val="0"/>
              </a:spcBef>
              <a:spcAft>
                <a:spcPts val="0"/>
              </a:spcAft>
            </a:pPr>
            <a:endParaRPr lang="en-GB" sz="1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3DF8120-1068-0A4C-A45E-8F07BDE57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1-1-HelloWatchdog</a:t>
            </a:r>
            <a:br>
              <a:rPr lang="en-GB" dirty="0"/>
            </a:br>
            <a:r>
              <a:rPr lang="en-GB" dirty="0" err="1"/>
              <a:t>main.c</a:t>
            </a:r>
            <a:endParaRPr lang="en-GB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8D7E454-4ECA-874C-9A30-43F494281A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6803"/>
          <a:stretch/>
        </p:blipFill>
        <p:spPr>
          <a:xfrm>
            <a:off x="5002405" y="4590980"/>
            <a:ext cx="9429106" cy="720080"/>
          </a:xfrm>
          <a:prstGeom prst="rect">
            <a:avLst/>
          </a:prstGeom>
        </p:spPr>
      </p:pic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875FFA26-F7FF-7E2B-0C1C-9F001586DF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6394" b="409"/>
          <a:stretch/>
        </p:blipFill>
        <p:spPr>
          <a:xfrm>
            <a:off x="5088481" y="5915794"/>
            <a:ext cx="9429106" cy="7200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A35B44C-EB87-8049-27C9-42671749ED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4939" y="1947685"/>
            <a:ext cx="3528392" cy="14230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F039240-7A27-3163-4F7C-992404DA3AF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5838"/>
          <a:stretch/>
        </p:blipFill>
        <p:spPr>
          <a:xfrm>
            <a:off x="8756947" y="3370738"/>
            <a:ext cx="5674564" cy="915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0472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263F43-55C5-76E2-BE5D-263B034340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A1D51C8-900D-1F3A-5AD9-E47A4679DB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157" y="4571897"/>
            <a:ext cx="13705054" cy="2430643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8C210482-8F51-B41E-4A2E-A15B316BF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Memory Mapped Peripherals</a:t>
            </a:r>
            <a:br>
              <a:rPr lang="en-GB" dirty="0"/>
            </a:br>
            <a:r>
              <a:rPr lang="en-GB" dirty="0"/>
              <a:t>Inputs – Switches and Buttons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64D627-F2D7-850E-F4E8-B6461A84E3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371" y="2085365"/>
            <a:ext cx="12864832" cy="1886213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B74F89-9848-C98B-EFEB-C6E808106AC1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94065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5197EE-B654-85A9-5F1F-2D87C90159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63CB0D5-FB7D-C672-9DD0-AEC8EDA983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780" y="4578077"/>
            <a:ext cx="13730775" cy="2777877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07C7662-FF41-D598-B99B-BA3AA5404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Memory Mapped Peripherals</a:t>
            </a:r>
            <a:br>
              <a:rPr lang="en-GB" dirty="0"/>
            </a:br>
            <a:r>
              <a:rPr lang="en-GB" dirty="0"/>
              <a:t>Inputs – Switches and Buttons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6A05AE-F147-9B08-C121-E9FC6EA6D2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371" y="2085365"/>
            <a:ext cx="12864832" cy="1886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1229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2A0506C-48ED-8DD1-23BB-149B43E7557C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dirty="0">
                <a:solidFill>
                  <a:srgbClr val="3F7F5F"/>
                </a:solidFill>
                <a:latin typeface="Consolas" panose="020B0609020204030204" pitchFamily="49" charset="0"/>
              </a:rPr>
              <a:t>/**</a:t>
            </a:r>
          </a:p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3F7F5F"/>
                </a:solidFill>
                <a:latin typeface="Consolas" panose="020B0609020204030204" pitchFamily="49" charset="0"/>
              </a:rPr>
              <a:t>         * Check if any of the buttons have been pressed. </a:t>
            </a:r>
          </a:p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3F7F5F"/>
                </a:solidFill>
                <a:latin typeface="Consolas" panose="020B0609020204030204" pitchFamily="49" charset="0"/>
              </a:rPr>
              <a:t>         * Each of the lower 4 bits represents one of the keys.</a:t>
            </a:r>
          </a:p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3F7F5F"/>
                </a:solidFill>
                <a:latin typeface="Consolas" panose="020B0609020204030204" pitchFamily="49" charset="0"/>
              </a:rPr>
              <a:t>         * A key is pressed if the corresponding bit is 1.</a:t>
            </a:r>
          </a:p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3F7F5F"/>
                </a:solidFill>
                <a:latin typeface="Consolas" panose="020B0609020204030204" pitchFamily="49" charset="0"/>
              </a:rPr>
              <a:t>         */</a:t>
            </a:r>
          </a:p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(*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KEY_ptr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&amp; 0xF) {</a:t>
            </a:r>
          </a:p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800" dirty="0">
                <a:solidFill>
                  <a:srgbClr val="3F7F5F"/>
                </a:solidFill>
                <a:latin typeface="Consolas" panose="020B0609020204030204" pitchFamily="49" charset="0"/>
              </a:rPr>
              <a:t>// If any key pressed</a:t>
            </a:r>
          </a:p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*</a:t>
            </a:r>
            <a:r>
              <a:rPr lang="en-GB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wdt_crr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= 0x76; </a:t>
            </a:r>
            <a:r>
              <a:rPr lang="en-GB" sz="1800" dirty="0">
                <a:solidFill>
                  <a:srgbClr val="3F7F5F"/>
                </a:solidFill>
                <a:latin typeface="Consolas" panose="020B0609020204030204" pitchFamily="49" charset="0"/>
              </a:rPr>
              <a:t>// Reset the Watchdog Timer</a:t>
            </a:r>
          </a:p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GB" sz="1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3DF8120-1068-0A4C-A45E-8F07BDE57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Bit masking</a:t>
            </a:r>
            <a:br>
              <a:rPr lang="en-GB" dirty="0"/>
            </a:br>
            <a:r>
              <a:rPr lang="en-GB" dirty="0"/>
              <a:t>1-1-HelloWatchdog - </a:t>
            </a:r>
            <a:r>
              <a:rPr lang="en-GB" dirty="0" err="1"/>
              <a:t>main.c</a:t>
            </a:r>
            <a:endParaRPr lang="en-GB" dirty="0"/>
          </a:p>
        </p:txBody>
      </p:sp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875FFA26-F7FF-7E2B-0C1C-9F001586DF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6394" b="409"/>
          <a:stretch/>
        </p:blipFill>
        <p:spPr>
          <a:xfrm>
            <a:off x="1988195" y="4331618"/>
            <a:ext cx="9429106" cy="7200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76F0B3B-4726-5781-9E5B-F5EC39B1C3DA}"/>
              </a:ext>
            </a:extLst>
          </p:cNvPr>
          <p:cNvSpPr txBox="1"/>
          <p:nvPr/>
        </p:nvSpPr>
        <p:spPr>
          <a:xfrm>
            <a:off x="258867" y="5425968"/>
            <a:ext cx="14110761" cy="230832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endParaRPr lang="en-GB" sz="1600" dirty="0">
              <a:latin typeface="Consolas" panose="020B0609020204030204" pitchFamily="49" charset="0"/>
            </a:endParaRPr>
          </a:p>
          <a:p>
            <a:r>
              <a:rPr lang="en-GB" sz="1600" dirty="0">
                <a:latin typeface="Consolas" panose="020B0609020204030204" pitchFamily="49" charset="0"/>
              </a:rPr>
              <a:t>             </a:t>
            </a:r>
            <a:r>
              <a:rPr lang="en-GB" sz="1600" b="1" dirty="0">
                <a:latin typeface="Consolas" panose="020B0609020204030204" pitchFamily="49" charset="0"/>
              </a:rPr>
              <a:t>bit 31 30 29 28 27 26 25 24 23 22 21 20 19 18 17 16 15 14 15 13 12 11 10  9  8  7  6  5  4  3  2  1  0</a:t>
            </a:r>
          </a:p>
          <a:p>
            <a:endParaRPr lang="en-GB" sz="1600" b="1" dirty="0">
              <a:latin typeface="Consolas" panose="020B0609020204030204" pitchFamily="49" charset="0"/>
            </a:endParaRPr>
          </a:p>
          <a:p>
            <a:r>
              <a:rPr lang="en-GB" sz="1600" b="1" dirty="0">
                <a:latin typeface="Consolas" panose="020B0609020204030204" pitchFamily="49" charset="0"/>
              </a:rPr>
              <a:t>*</a:t>
            </a:r>
            <a:r>
              <a:rPr lang="en-GB" sz="1600" b="1" dirty="0" err="1">
                <a:latin typeface="Consolas" panose="020B0609020204030204" pitchFamily="49" charset="0"/>
              </a:rPr>
              <a:t>KEY_ptr</a:t>
            </a:r>
            <a:r>
              <a:rPr lang="en-GB" sz="1600" b="1" dirty="0">
                <a:latin typeface="Consolas" panose="020B0609020204030204" pitchFamily="49" charset="0"/>
              </a:rPr>
              <a:t> </a:t>
            </a:r>
            <a:r>
              <a:rPr lang="en-GB" sz="1600" dirty="0">
                <a:latin typeface="Consolas" panose="020B0609020204030204" pitchFamily="49" charset="0"/>
              </a:rPr>
              <a:t>         </a:t>
            </a:r>
            <a:r>
              <a:rPr lang="en-GB" sz="1600" dirty="0">
                <a:solidFill>
                  <a:srgbClr val="FF0000"/>
                </a:solidFill>
                <a:latin typeface="Consolas" panose="020B0609020204030204" pitchFamily="49" charset="0"/>
              </a:rPr>
              <a:t>X  </a:t>
            </a:r>
            <a:r>
              <a:rPr lang="en-GB" sz="1600" dirty="0" err="1">
                <a:solidFill>
                  <a:srgbClr val="FF0000"/>
                </a:solidFill>
                <a:latin typeface="Consolas" panose="020B0609020204030204" pitchFamily="49" charset="0"/>
              </a:rPr>
              <a:t>X</a:t>
            </a:r>
            <a:r>
              <a:rPr lang="en-GB" sz="1600" dirty="0">
                <a:solidFill>
                  <a:srgbClr val="FF0000"/>
                </a:solidFill>
                <a:latin typeface="Consolas" panose="020B0609020204030204" pitchFamily="49" charset="0"/>
              </a:rPr>
              <a:t>  </a:t>
            </a:r>
            <a:r>
              <a:rPr lang="en-GB" sz="1600" dirty="0" err="1">
                <a:solidFill>
                  <a:srgbClr val="FF0000"/>
                </a:solidFill>
                <a:latin typeface="Consolas" panose="020B0609020204030204" pitchFamily="49" charset="0"/>
              </a:rPr>
              <a:t>X</a:t>
            </a:r>
            <a:r>
              <a:rPr lang="en-GB" sz="1600" dirty="0">
                <a:solidFill>
                  <a:srgbClr val="FF0000"/>
                </a:solidFill>
                <a:latin typeface="Consolas" panose="020B0609020204030204" pitchFamily="49" charset="0"/>
              </a:rPr>
              <a:t>  </a:t>
            </a:r>
            <a:r>
              <a:rPr lang="en-GB" sz="1600" dirty="0" err="1">
                <a:solidFill>
                  <a:srgbClr val="FF0000"/>
                </a:solidFill>
                <a:latin typeface="Consolas" panose="020B0609020204030204" pitchFamily="49" charset="0"/>
              </a:rPr>
              <a:t>X</a:t>
            </a:r>
            <a:r>
              <a:rPr lang="en-GB" sz="1600" dirty="0">
                <a:solidFill>
                  <a:srgbClr val="FF0000"/>
                </a:solidFill>
                <a:latin typeface="Consolas" panose="020B0609020204030204" pitchFamily="49" charset="0"/>
              </a:rPr>
              <a:t>  </a:t>
            </a:r>
            <a:r>
              <a:rPr lang="en-GB" sz="1600" dirty="0" err="1">
                <a:solidFill>
                  <a:srgbClr val="FF0000"/>
                </a:solidFill>
                <a:latin typeface="Consolas" panose="020B0609020204030204" pitchFamily="49" charset="0"/>
              </a:rPr>
              <a:t>X</a:t>
            </a:r>
            <a:r>
              <a:rPr lang="en-GB" sz="1600" dirty="0">
                <a:solidFill>
                  <a:srgbClr val="FF0000"/>
                </a:solidFill>
                <a:latin typeface="Consolas" panose="020B0609020204030204" pitchFamily="49" charset="0"/>
              </a:rPr>
              <a:t>  </a:t>
            </a:r>
            <a:r>
              <a:rPr lang="en-GB" sz="1600" dirty="0" err="1">
                <a:solidFill>
                  <a:srgbClr val="FF0000"/>
                </a:solidFill>
                <a:latin typeface="Consolas" panose="020B0609020204030204" pitchFamily="49" charset="0"/>
              </a:rPr>
              <a:t>X</a:t>
            </a:r>
            <a:r>
              <a:rPr lang="en-GB" sz="1600" dirty="0">
                <a:solidFill>
                  <a:srgbClr val="FF0000"/>
                </a:solidFill>
                <a:latin typeface="Consolas" panose="020B0609020204030204" pitchFamily="49" charset="0"/>
              </a:rPr>
              <a:t>  </a:t>
            </a:r>
            <a:r>
              <a:rPr lang="en-GB" sz="1600" dirty="0" err="1">
                <a:solidFill>
                  <a:srgbClr val="FF0000"/>
                </a:solidFill>
                <a:latin typeface="Consolas" panose="020B0609020204030204" pitchFamily="49" charset="0"/>
              </a:rPr>
              <a:t>X</a:t>
            </a:r>
            <a:r>
              <a:rPr lang="en-GB" sz="1600" dirty="0">
                <a:solidFill>
                  <a:srgbClr val="FF0000"/>
                </a:solidFill>
                <a:latin typeface="Consolas" panose="020B0609020204030204" pitchFamily="49" charset="0"/>
              </a:rPr>
              <a:t>  </a:t>
            </a:r>
            <a:r>
              <a:rPr lang="en-GB" sz="1600" dirty="0" err="1">
                <a:solidFill>
                  <a:srgbClr val="FF0000"/>
                </a:solidFill>
                <a:latin typeface="Consolas" panose="020B0609020204030204" pitchFamily="49" charset="0"/>
              </a:rPr>
              <a:t>X</a:t>
            </a:r>
            <a:r>
              <a:rPr lang="en-GB" sz="1600" dirty="0">
                <a:solidFill>
                  <a:srgbClr val="FF0000"/>
                </a:solidFill>
                <a:latin typeface="Consolas" panose="020B0609020204030204" pitchFamily="49" charset="0"/>
              </a:rPr>
              <a:t>  </a:t>
            </a:r>
            <a:r>
              <a:rPr lang="en-GB" sz="1600" dirty="0" err="1">
                <a:solidFill>
                  <a:srgbClr val="FF0000"/>
                </a:solidFill>
                <a:latin typeface="Consolas" panose="020B0609020204030204" pitchFamily="49" charset="0"/>
              </a:rPr>
              <a:t>X</a:t>
            </a:r>
            <a:r>
              <a:rPr lang="en-GB" sz="1600" dirty="0">
                <a:solidFill>
                  <a:srgbClr val="FF0000"/>
                </a:solidFill>
                <a:latin typeface="Consolas" panose="020B0609020204030204" pitchFamily="49" charset="0"/>
              </a:rPr>
              <a:t>  </a:t>
            </a:r>
            <a:r>
              <a:rPr lang="en-GB" sz="1600" dirty="0" err="1">
                <a:solidFill>
                  <a:srgbClr val="FF0000"/>
                </a:solidFill>
                <a:latin typeface="Consolas" panose="020B0609020204030204" pitchFamily="49" charset="0"/>
              </a:rPr>
              <a:t>X</a:t>
            </a:r>
            <a:r>
              <a:rPr lang="en-GB" sz="1600" dirty="0">
                <a:solidFill>
                  <a:srgbClr val="FF0000"/>
                </a:solidFill>
                <a:latin typeface="Consolas" panose="020B0609020204030204" pitchFamily="49" charset="0"/>
              </a:rPr>
              <a:t>  </a:t>
            </a:r>
            <a:r>
              <a:rPr lang="en-GB" sz="1600" dirty="0" err="1">
                <a:solidFill>
                  <a:srgbClr val="FF0000"/>
                </a:solidFill>
                <a:latin typeface="Consolas" panose="020B0609020204030204" pitchFamily="49" charset="0"/>
              </a:rPr>
              <a:t>X</a:t>
            </a:r>
            <a:r>
              <a:rPr lang="en-GB" sz="1600" dirty="0">
                <a:solidFill>
                  <a:srgbClr val="FF0000"/>
                </a:solidFill>
                <a:latin typeface="Consolas" panose="020B0609020204030204" pitchFamily="49" charset="0"/>
              </a:rPr>
              <a:t>  </a:t>
            </a:r>
            <a:r>
              <a:rPr lang="en-GB" sz="1600" dirty="0" err="1">
                <a:solidFill>
                  <a:srgbClr val="FF0000"/>
                </a:solidFill>
                <a:latin typeface="Consolas" panose="020B0609020204030204" pitchFamily="49" charset="0"/>
              </a:rPr>
              <a:t>X</a:t>
            </a:r>
            <a:r>
              <a:rPr lang="en-GB" sz="1600" dirty="0">
                <a:solidFill>
                  <a:srgbClr val="FF0000"/>
                </a:solidFill>
                <a:latin typeface="Consolas" panose="020B0609020204030204" pitchFamily="49" charset="0"/>
              </a:rPr>
              <a:t>  </a:t>
            </a:r>
            <a:r>
              <a:rPr lang="en-GB" sz="1600" dirty="0" err="1">
                <a:solidFill>
                  <a:srgbClr val="FF0000"/>
                </a:solidFill>
                <a:latin typeface="Consolas" panose="020B0609020204030204" pitchFamily="49" charset="0"/>
              </a:rPr>
              <a:t>X</a:t>
            </a:r>
            <a:r>
              <a:rPr lang="en-GB" sz="1600" dirty="0">
                <a:solidFill>
                  <a:srgbClr val="FF0000"/>
                </a:solidFill>
                <a:latin typeface="Consolas" panose="020B0609020204030204" pitchFamily="49" charset="0"/>
              </a:rPr>
              <a:t>  </a:t>
            </a:r>
            <a:r>
              <a:rPr lang="en-GB" sz="1600" dirty="0" err="1">
                <a:solidFill>
                  <a:srgbClr val="FF0000"/>
                </a:solidFill>
                <a:latin typeface="Consolas" panose="020B0609020204030204" pitchFamily="49" charset="0"/>
              </a:rPr>
              <a:t>X</a:t>
            </a:r>
            <a:r>
              <a:rPr lang="en-GB" sz="1600" dirty="0">
                <a:solidFill>
                  <a:srgbClr val="FF0000"/>
                </a:solidFill>
                <a:latin typeface="Consolas" panose="020B0609020204030204" pitchFamily="49" charset="0"/>
              </a:rPr>
              <a:t>  </a:t>
            </a:r>
            <a:r>
              <a:rPr lang="en-GB" sz="1600" dirty="0" err="1">
                <a:solidFill>
                  <a:srgbClr val="FF0000"/>
                </a:solidFill>
                <a:latin typeface="Consolas" panose="020B0609020204030204" pitchFamily="49" charset="0"/>
              </a:rPr>
              <a:t>X</a:t>
            </a:r>
            <a:r>
              <a:rPr lang="en-GB" sz="1600" dirty="0">
                <a:solidFill>
                  <a:srgbClr val="FF0000"/>
                </a:solidFill>
                <a:latin typeface="Consolas" panose="020B0609020204030204" pitchFamily="49" charset="0"/>
              </a:rPr>
              <a:t>  </a:t>
            </a:r>
            <a:r>
              <a:rPr lang="en-GB" sz="1600" dirty="0" err="1">
                <a:solidFill>
                  <a:srgbClr val="FF0000"/>
                </a:solidFill>
                <a:latin typeface="Consolas" panose="020B0609020204030204" pitchFamily="49" charset="0"/>
              </a:rPr>
              <a:t>X</a:t>
            </a:r>
            <a:r>
              <a:rPr lang="en-GB" sz="1600" dirty="0">
                <a:solidFill>
                  <a:srgbClr val="FF0000"/>
                </a:solidFill>
                <a:latin typeface="Consolas" panose="020B0609020204030204" pitchFamily="49" charset="0"/>
              </a:rPr>
              <a:t>  </a:t>
            </a:r>
            <a:r>
              <a:rPr lang="en-GB" sz="1600" dirty="0" err="1">
                <a:solidFill>
                  <a:srgbClr val="FF0000"/>
                </a:solidFill>
                <a:latin typeface="Consolas" panose="020B0609020204030204" pitchFamily="49" charset="0"/>
              </a:rPr>
              <a:t>X</a:t>
            </a:r>
            <a:r>
              <a:rPr lang="en-GB" sz="1600" dirty="0">
                <a:solidFill>
                  <a:srgbClr val="FF0000"/>
                </a:solidFill>
                <a:latin typeface="Consolas" panose="020B0609020204030204" pitchFamily="49" charset="0"/>
              </a:rPr>
              <a:t>  </a:t>
            </a:r>
            <a:r>
              <a:rPr lang="en-GB" sz="1600" dirty="0" err="1">
                <a:solidFill>
                  <a:srgbClr val="FF0000"/>
                </a:solidFill>
                <a:latin typeface="Consolas" panose="020B0609020204030204" pitchFamily="49" charset="0"/>
              </a:rPr>
              <a:t>X</a:t>
            </a:r>
            <a:r>
              <a:rPr lang="en-GB" sz="1600" dirty="0">
                <a:solidFill>
                  <a:srgbClr val="FF0000"/>
                </a:solidFill>
                <a:latin typeface="Consolas" panose="020B0609020204030204" pitchFamily="49" charset="0"/>
              </a:rPr>
              <a:t>  </a:t>
            </a:r>
            <a:r>
              <a:rPr lang="en-GB" sz="1600" dirty="0" err="1">
                <a:solidFill>
                  <a:srgbClr val="FF0000"/>
                </a:solidFill>
                <a:latin typeface="Consolas" panose="020B0609020204030204" pitchFamily="49" charset="0"/>
              </a:rPr>
              <a:t>X</a:t>
            </a:r>
            <a:r>
              <a:rPr lang="en-GB" sz="1600" dirty="0">
                <a:solidFill>
                  <a:srgbClr val="FF0000"/>
                </a:solidFill>
                <a:latin typeface="Consolas" panose="020B0609020204030204" pitchFamily="49" charset="0"/>
              </a:rPr>
              <a:t>  </a:t>
            </a:r>
            <a:r>
              <a:rPr lang="en-GB" sz="1600" dirty="0" err="1">
                <a:solidFill>
                  <a:srgbClr val="FF0000"/>
                </a:solidFill>
                <a:latin typeface="Consolas" panose="020B0609020204030204" pitchFamily="49" charset="0"/>
              </a:rPr>
              <a:t>X</a:t>
            </a:r>
            <a:r>
              <a:rPr lang="en-GB" sz="1600" dirty="0">
                <a:solidFill>
                  <a:srgbClr val="FF0000"/>
                </a:solidFill>
                <a:latin typeface="Consolas" panose="020B0609020204030204" pitchFamily="49" charset="0"/>
              </a:rPr>
              <a:t>  </a:t>
            </a:r>
            <a:r>
              <a:rPr lang="en-GB" sz="1600" dirty="0" err="1">
                <a:solidFill>
                  <a:srgbClr val="FF0000"/>
                </a:solidFill>
                <a:latin typeface="Consolas" panose="020B0609020204030204" pitchFamily="49" charset="0"/>
              </a:rPr>
              <a:t>X</a:t>
            </a:r>
            <a:r>
              <a:rPr lang="en-GB" sz="1600" dirty="0">
                <a:solidFill>
                  <a:srgbClr val="FF0000"/>
                </a:solidFill>
                <a:latin typeface="Consolas" panose="020B0609020204030204" pitchFamily="49" charset="0"/>
              </a:rPr>
              <a:t>  </a:t>
            </a:r>
            <a:r>
              <a:rPr lang="en-GB" sz="1600" dirty="0" err="1">
                <a:solidFill>
                  <a:srgbClr val="FF0000"/>
                </a:solidFill>
                <a:latin typeface="Consolas" panose="020B0609020204030204" pitchFamily="49" charset="0"/>
              </a:rPr>
              <a:t>X</a:t>
            </a:r>
            <a:r>
              <a:rPr lang="en-GB" sz="1600" dirty="0">
                <a:solidFill>
                  <a:srgbClr val="FF0000"/>
                </a:solidFill>
                <a:latin typeface="Consolas" panose="020B0609020204030204" pitchFamily="49" charset="0"/>
              </a:rPr>
              <a:t>  </a:t>
            </a:r>
            <a:r>
              <a:rPr lang="en-GB" sz="1600" dirty="0" err="1">
                <a:solidFill>
                  <a:srgbClr val="FF0000"/>
                </a:solidFill>
                <a:latin typeface="Consolas" panose="020B0609020204030204" pitchFamily="49" charset="0"/>
              </a:rPr>
              <a:t>X</a:t>
            </a:r>
            <a:r>
              <a:rPr lang="en-GB" sz="1600" dirty="0">
                <a:solidFill>
                  <a:srgbClr val="FF0000"/>
                </a:solidFill>
                <a:latin typeface="Consolas" panose="020B0609020204030204" pitchFamily="49" charset="0"/>
              </a:rPr>
              <a:t>  </a:t>
            </a:r>
            <a:r>
              <a:rPr lang="en-GB" sz="1600" dirty="0" err="1">
                <a:solidFill>
                  <a:srgbClr val="FF0000"/>
                </a:solidFill>
                <a:latin typeface="Consolas" panose="020B0609020204030204" pitchFamily="49" charset="0"/>
              </a:rPr>
              <a:t>X</a:t>
            </a:r>
            <a:r>
              <a:rPr lang="en-GB" sz="1600" dirty="0">
                <a:solidFill>
                  <a:srgbClr val="FF0000"/>
                </a:solidFill>
                <a:latin typeface="Consolas" panose="020B0609020204030204" pitchFamily="49" charset="0"/>
              </a:rPr>
              <a:t>  </a:t>
            </a:r>
            <a:r>
              <a:rPr lang="en-GB" sz="1600" dirty="0" err="1">
                <a:solidFill>
                  <a:srgbClr val="FF0000"/>
                </a:solidFill>
                <a:latin typeface="Consolas" panose="020B0609020204030204" pitchFamily="49" charset="0"/>
              </a:rPr>
              <a:t>X</a:t>
            </a:r>
            <a:r>
              <a:rPr lang="en-GB" sz="1600" dirty="0">
                <a:solidFill>
                  <a:srgbClr val="FF0000"/>
                </a:solidFill>
                <a:latin typeface="Consolas" panose="020B0609020204030204" pitchFamily="49" charset="0"/>
              </a:rPr>
              <a:t>  </a:t>
            </a:r>
            <a:r>
              <a:rPr lang="en-GB" sz="1600" dirty="0" err="1">
                <a:solidFill>
                  <a:srgbClr val="FF0000"/>
                </a:solidFill>
                <a:latin typeface="Consolas" panose="020B0609020204030204" pitchFamily="49" charset="0"/>
              </a:rPr>
              <a:t>X</a:t>
            </a:r>
            <a:r>
              <a:rPr lang="en-GB" sz="1600" dirty="0">
                <a:solidFill>
                  <a:srgbClr val="FF0000"/>
                </a:solidFill>
                <a:latin typeface="Consolas" panose="020B0609020204030204" pitchFamily="49" charset="0"/>
              </a:rPr>
              <a:t>  </a:t>
            </a:r>
            <a:r>
              <a:rPr lang="en-GB" sz="1600" dirty="0" err="1">
                <a:solidFill>
                  <a:srgbClr val="FF0000"/>
                </a:solidFill>
                <a:latin typeface="Consolas" panose="020B0609020204030204" pitchFamily="49" charset="0"/>
              </a:rPr>
              <a:t>X</a:t>
            </a:r>
            <a:r>
              <a:rPr lang="en-GB" sz="1600" dirty="0">
                <a:solidFill>
                  <a:srgbClr val="FF0000"/>
                </a:solidFill>
                <a:latin typeface="Consolas" panose="020B0609020204030204" pitchFamily="49" charset="0"/>
              </a:rPr>
              <a:t>  </a:t>
            </a:r>
            <a:r>
              <a:rPr lang="en-GB" sz="1600" dirty="0" err="1">
                <a:solidFill>
                  <a:srgbClr val="FF0000"/>
                </a:solidFill>
                <a:latin typeface="Consolas" panose="020B0609020204030204" pitchFamily="49" charset="0"/>
              </a:rPr>
              <a:t>X</a:t>
            </a:r>
            <a:r>
              <a:rPr lang="en-GB" sz="1600" dirty="0">
                <a:solidFill>
                  <a:srgbClr val="FF0000"/>
                </a:solidFill>
                <a:latin typeface="Consolas" panose="020B0609020204030204" pitchFamily="49" charset="0"/>
              </a:rPr>
              <a:t>  </a:t>
            </a:r>
            <a:r>
              <a:rPr lang="en-GB" sz="1600" dirty="0" err="1">
                <a:solidFill>
                  <a:srgbClr val="FF0000"/>
                </a:solidFill>
                <a:latin typeface="Consolas" panose="020B0609020204030204" pitchFamily="49" charset="0"/>
              </a:rPr>
              <a:t>X</a:t>
            </a:r>
            <a:r>
              <a:rPr lang="en-GB" sz="1600" dirty="0">
                <a:solidFill>
                  <a:srgbClr val="FF0000"/>
                </a:solidFill>
                <a:latin typeface="Consolas" panose="020B0609020204030204" pitchFamily="49" charset="0"/>
              </a:rPr>
              <a:t>  </a:t>
            </a:r>
            <a:r>
              <a:rPr lang="en-GB" sz="1600" dirty="0">
                <a:latin typeface="Consolas" panose="020B0609020204030204" pitchFamily="49" charset="0"/>
              </a:rPr>
              <a:t>0  0  0  1</a:t>
            </a:r>
          </a:p>
          <a:p>
            <a:endParaRPr lang="en-GB" sz="1600" dirty="0">
              <a:latin typeface="Consolas" panose="020B0609020204030204" pitchFamily="49" charset="0"/>
            </a:endParaRP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0xF (0x000F)      0  0  0  0  0  0  0  0  0  0  0  0  0  0  0  0  0  0  0  0  0  0  0  0  0  0  0  0  0  1  1  1  1</a:t>
            </a:r>
            <a:endParaRPr lang="en-GB" sz="1600" dirty="0">
              <a:latin typeface="Consolas" panose="020B0609020204030204" pitchFamily="49" charset="0"/>
            </a:endParaRPr>
          </a:p>
          <a:p>
            <a:endParaRPr lang="en-GB" sz="1600" b="1" dirty="0">
              <a:latin typeface="Consolas" panose="020B0609020204030204" pitchFamily="49" charset="0"/>
            </a:endParaRP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(*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KEY_ptr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&amp; 0xF)</a:t>
            </a:r>
            <a:r>
              <a:rPr lang="en-GB" sz="1600" dirty="0">
                <a:latin typeface="Consolas" panose="020B0609020204030204" pitchFamily="49" charset="0"/>
              </a:rPr>
              <a:t>  </a:t>
            </a:r>
            <a:r>
              <a:rPr lang="en-GB" sz="1600" dirty="0">
                <a:solidFill>
                  <a:srgbClr val="00B050"/>
                </a:solidFill>
                <a:latin typeface="Consolas" panose="020B0609020204030204" pitchFamily="49" charset="0"/>
              </a:rPr>
              <a:t>0  0  0  0  0  0  0  0  0  0  0  0  0  0  0  0  0  0  0  0  0  0  0  0  0  0  0  0  0  </a:t>
            </a:r>
            <a:r>
              <a:rPr lang="en-GB" sz="1600" dirty="0">
                <a:latin typeface="Consolas" panose="020B0609020204030204" pitchFamily="49" charset="0"/>
              </a:rPr>
              <a:t>0  0  0  1</a:t>
            </a:r>
          </a:p>
          <a:p>
            <a:endParaRPr lang="en-GB" sz="1600" dirty="0">
              <a:latin typeface="Consolas" panose="020B0609020204030204" pitchFamily="49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86E7570-3D78-033D-633E-C04C39F0A1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0760784"/>
              </p:ext>
            </p:extLst>
          </p:nvPr>
        </p:nvGraphicFramePr>
        <p:xfrm>
          <a:off x="11565259" y="2315394"/>
          <a:ext cx="2405805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1935">
                  <a:extLst>
                    <a:ext uri="{9D8B030D-6E8A-4147-A177-3AD203B41FA5}">
                      <a16:colId xmlns:a16="http://schemas.microsoft.com/office/drawing/2014/main" val="2232073723"/>
                    </a:ext>
                  </a:extLst>
                </a:gridCol>
                <a:gridCol w="801935">
                  <a:extLst>
                    <a:ext uri="{9D8B030D-6E8A-4147-A177-3AD203B41FA5}">
                      <a16:colId xmlns:a16="http://schemas.microsoft.com/office/drawing/2014/main" val="611793311"/>
                    </a:ext>
                  </a:extLst>
                </a:gridCol>
                <a:gridCol w="801935">
                  <a:extLst>
                    <a:ext uri="{9D8B030D-6E8A-4147-A177-3AD203B41FA5}">
                      <a16:colId xmlns:a16="http://schemas.microsoft.com/office/drawing/2014/main" val="17849177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A &amp;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81073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29929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02776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11232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70771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817534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CF638B-4A1A-7341-2B6C-C4FEE6866F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B33636A-F33C-D63E-5B3B-50C221596161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432094" y="1998739"/>
            <a:ext cx="13764308" cy="3196976"/>
          </a:xfrm>
        </p:spPr>
        <p:txBody>
          <a:bodyPr/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dirty="0">
                <a:solidFill>
                  <a:srgbClr val="3F7F5F"/>
                </a:solidFill>
                <a:latin typeface="Consolas" panose="020B0609020204030204" pitchFamily="49" charset="0"/>
              </a:rPr>
              <a:t>/**</a:t>
            </a:r>
          </a:p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3F7F5F"/>
                </a:solidFill>
                <a:latin typeface="Consolas" panose="020B0609020204030204" pitchFamily="49" charset="0"/>
              </a:rPr>
              <a:t>         * Check if any of the buttons have been pressed. </a:t>
            </a:r>
          </a:p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3F7F5F"/>
                </a:solidFill>
                <a:latin typeface="Consolas" panose="020B0609020204030204" pitchFamily="49" charset="0"/>
              </a:rPr>
              <a:t>         * Each of the lower 4 bits represents one of the keys.</a:t>
            </a:r>
          </a:p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3F7F5F"/>
                </a:solidFill>
                <a:latin typeface="Consolas" panose="020B0609020204030204" pitchFamily="49" charset="0"/>
              </a:rPr>
              <a:t>         * A key is pressed if the corresponding bit is 1.</a:t>
            </a:r>
          </a:p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3F7F5F"/>
                </a:solidFill>
                <a:latin typeface="Consolas" panose="020B0609020204030204" pitchFamily="49" charset="0"/>
              </a:rPr>
              <a:t>         */</a:t>
            </a:r>
          </a:p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(*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KEY_ptr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&amp; 0xF) {</a:t>
            </a:r>
          </a:p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800" dirty="0">
                <a:solidFill>
                  <a:srgbClr val="3F7F5F"/>
                </a:solidFill>
                <a:latin typeface="Consolas" panose="020B0609020204030204" pitchFamily="49" charset="0"/>
              </a:rPr>
              <a:t>// If any key pressed</a:t>
            </a:r>
          </a:p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*</a:t>
            </a:r>
            <a:r>
              <a:rPr lang="en-GB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wdt_crr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= 0x76; </a:t>
            </a:r>
            <a:r>
              <a:rPr lang="en-GB" sz="1800" dirty="0">
                <a:solidFill>
                  <a:srgbClr val="3F7F5F"/>
                </a:solidFill>
                <a:latin typeface="Consolas" panose="020B0609020204030204" pitchFamily="49" charset="0"/>
              </a:rPr>
              <a:t>// Reset the Watchdog Timer</a:t>
            </a:r>
          </a:p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GB" sz="1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FE686CC-D6F1-4846-7D01-E94BCBBF8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Bit masking</a:t>
            </a:r>
            <a:br>
              <a:rPr lang="en-GB" dirty="0"/>
            </a:br>
            <a:r>
              <a:rPr lang="en-GB" dirty="0"/>
              <a:t>1-1-HelloWatchdog - </a:t>
            </a:r>
            <a:r>
              <a:rPr lang="en-GB" dirty="0" err="1"/>
              <a:t>main.c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26E612-BE9C-2A9B-9457-C43276D9D790}"/>
              </a:ext>
            </a:extLst>
          </p:cNvPr>
          <p:cNvSpPr txBox="1"/>
          <p:nvPr/>
        </p:nvSpPr>
        <p:spPr>
          <a:xfrm>
            <a:off x="258867" y="5425968"/>
            <a:ext cx="14110761" cy="230832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endParaRPr lang="en-GB" sz="1600" dirty="0">
              <a:latin typeface="Consolas" panose="020B0609020204030204" pitchFamily="49" charset="0"/>
            </a:endParaRPr>
          </a:p>
          <a:p>
            <a:r>
              <a:rPr lang="en-GB" sz="1600" dirty="0">
                <a:latin typeface="Consolas" panose="020B0609020204030204" pitchFamily="49" charset="0"/>
              </a:rPr>
              <a:t>             </a:t>
            </a:r>
            <a:r>
              <a:rPr lang="en-GB" sz="1600" b="1" dirty="0">
                <a:latin typeface="Consolas" panose="020B0609020204030204" pitchFamily="49" charset="0"/>
              </a:rPr>
              <a:t>bit 31 30 29 28 27 26 25 24 23 22 21 20 19 18 17 16 15 14 15 13 12 11 10  9  8  7  6  5  4  3  2  1  0</a:t>
            </a:r>
          </a:p>
          <a:p>
            <a:endParaRPr lang="en-GB" sz="1600" b="1" dirty="0">
              <a:latin typeface="Consolas" panose="020B0609020204030204" pitchFamily="49" charset="0"/>
            </a:endParaRPr>
          </a:p>
          <a:p>
            <a:r>
              <a:rPr lang="en-GB" sz="1600" b="1" dirty="0">
                <a:latin typeface="Consolas" panose="020B0609020204030204" pitchFamily="49" charset="0"/>
              </a:rPr>
              <a:t>*</a:t>
            </a:r>
            <a:r>
              <a:rPr lang="en-GB" sz="1600" b="1" dirty="0" err="1">
                <a:latin typeface="Consolas" panose="020B0609020204030204" pitchFamily="49" charset="0"/>
              </a:rPr>
              <a:t>KEY_ptr</a:t>
            </a:r>
            <a:r>
              <a:rPr lang="en-GB" sz="1600" b="1" dirty="0">
                <a:latin typeface="Consolas" panose="020B0609020204030204" pitchFamily="49" charset="0"/>
              </a:rPr>
              <a:t> </a:t>
            </a:r>
            <a:r>
              <a:rPr lang="en-GB" sz="1600" dirty="0">
                <a:latin typeface="Consolas" panose="020B0609020204030204" pitchFamily="49" charset="0"/>
              </a:rPr>
              <a:t>         </a:t>
            </a:r>
            <a:r>
              <a:rPr lang="en-GB" sz="1600" dirty="0">
                <a:solidFill>
                  <a:srgbClr val="FF0000"/>
                </a:solidFill>
                <a:latin typeface="Consolas" panose="020B0609020204030204" pitchFamily="49" charset="0"/>
              </a:rPr>
              <a:t>0  0  0  0  0  0  0  0  0  0  0  0  1  0  0  0  0  0  0  0  0  0  0  0  0  0  0  0  0  </a:t>
            </a:r>
            <a:r>
              <a:rPr lang="en-GB" sz="1600" dirty="0">
                <a:latin typeface="Consolas" panose="020B0609020204030204" pitchFamily="49" charset="0"/>
              </a:rPr>
              <a:t>0  0  0  1</a:t>
            </a:r>
          </a:p>
          <a:p>
            <a:endParaRPr lang="en-GB" sz="1600" dirty="0">
              <a:latin typeface="Consolas" panose="020B0609020204030204" pitchFamily="49" charset="0"/>
            </a:endParaRP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0xF (0x000F)      0  0  0  0  0  0  0  0  0  0  0  0  0  0  0  0  0  0  0  0  0  0  0  0  0  0  0  0  0  1  1  1  1</a:t>
            </a:r>
            <a:endParaRPr lang="en-GB" sz="1600" dirty="0">
              <a:latin typeface="Consolas" panose="020B0609020204030204" pitchFamily="49" charset="0"/>
            </a:endParaRPr>
          </a:p>
          <a:p>
            <a:endParaRPr lang="en-GB" sz="1600" b="1" dirty="0">
              <a:latin typeface="Consolas" panose="020B0609020204030204" pitchFamily="49" charset="0"/>
            </a:endParaRP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(*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KEY_ptr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&amp; 0xF)</a:t>
            </a:r>
            <a:r>
              <a:rPr lang="en-GB" sz="1600" dirty="0">
                <a:latin typeface="Consolas" panose="020B0609020204030204" pitchFamily="49" charset="0"/>
              </a:rPr>
              <a:t>  </a:t>
            </a:r>
            <a:r>
              <a:rPr lang="en-GB" sz="1600" dirty="0">
                <a:solidFill>
                  <a:srgbClr val="00B050"/>
                </a:solidFill>
                <a:latin typeface="Consolas" panose="020B0609020204030204" pitchFamily="49" charset="0"/>
              </a:rPr>
              <a:t>0  0  0  0  0  0  0  0  0  0  0  0  0  0  0  0  0  0  0  0  0  0  0  0  0  0  0  0  0  </a:t>
            </a:r>
            <a:r>
              <a:rPr lang="en-GB" sz="1600" dirty="0">
                <a:latin typeface="Consolas" panose="020B0609020204030204" pitchFamily="49" charset="0"/>
              </a:rPr>
              <a:t>0  0  0  1</a:t>
            </a:r>
          </a:p>
          <a:p>
            <a:endParaRPr lang="en-GB" sz="1600" dirty="0">
              <a:latin typeface="Consolas" panose="020B0609020204030204" pitchFamily="49" charset="0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C57F3F28-BE56-201E-ACEB-CE4E7B61EFCF}"/>
              </a:ext>
            </a:extLst>
          </p:cNvPr>
          <p:cNvSpPr/>
          <p:nvPr/>
        </p:nvSpPr>
        <p:spPr bwMode="auto">
          <a:xfrm>
            <a:off x="6099277" y="5509372"/>
            <a:ext cx="576064" cy="2178538"/>
          </a:xfrm>
          <a:prstGeom prst="ellipse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radeGothic LT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7D7188-6BF6-5BFA-57AF-4BFFB25D33A2}"/>
              </a:ext>
            </a:extLst>
          </p:cNvPr>
          <p:cNvSpPr txBox="1"/>
          <p:nvPr/>
        </p:nvSpPr>
        <p:spPr>
          <a:xfrm>
            <a:off x="6413305" y="5032385"/>
            <a:ext cx="54393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Erroneous high bit defeated with bit masking!!!</a:t>
            </a:r>
          </a:p>
        </p:txBody>
      </p:sp>
      <p:pic>
        <p:nvPicPr>
          <p:cNvPr id="8" name="Content Placeholder 3">
            <a:extLst>
              <a:ext uri="{FF2B5EF4-FFF2-40B4-BE49-F238E27FC236}">
                <a16:creationId xmlns:a16="http://schemas.microsoft.com/office/drawing/2014/main" id="{B7118048-8662-1CD0-75BD-3105941931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6394" b="409"/>
          <a:stretch/>
        </p:blipFill>
        <p:spPr>
          <a:xfrm>
            <a:off x="1988195" y="4331618"/>
            <a:ext cx="9429106" cy="720080"/>
          </a:xfrm>
          <a:prstGeom prst="rect">
            <a:avLst/>
          </a:prstGeom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47EDB644-7C0C-9850-CAE1-FA3141F87B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4976828"/>
              </p:ext>
            </p:extLst>
          </p:nvPr>
        </p:nvGraphicFramePr>
        <p:xfrm>
          <a:off x="11565259" y="2315394"/>
          <a:ext cx="2405805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1935">
                  <a:extLst>
                    <a:ext uri="{9D8B030D-6E8A-4147-A177-3AD203B41FA5}">
                      <a16:colId xmlns:a16="http://schemas.microsoft.com/office/drawing/2014/main" val="2232073723"/>
                    </a:ext>
                  </a:extLst>
                </a:gridCol>
                <a:gridCol w="801935">
                  <a:extLst>
                    <a:ext uri="{9D8B030D-6E8A-4147-A177-3AD203B41FA5}">
                      <a16:colId xmlns:a16="http://schemas.microsoft.com/office/drawing/2014/main" val="611793311"/>
                    </a:ext>
                  </a:extLst>
                </a:gridCol>
                <a:gridCol w="801935">
                  <a:extLst>
                    <a:ext uri="{9D8B030D-6E8A-4147-A177-3AD203B41FA5}">
                      <a16:colId xmlns:a16="http://schemas.microsoft.com/office/drawing/2014/main" val="17849177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A &amp;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81073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29929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02776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11232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70771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047130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DB30D8B-7393-5F08-E93B-36573058E85D}"/>
              </a:ext>
            </a:extLst>
          </p:cNvPr>
          <p:cNvPicPr>
            <a:picLocks noGrp="1" noChangeAspect="1"/>
          </p:cNvPicPr>
          <p:nvPr>
            <p:ph sz="half" idx="10"/>
          </p:nvPr>
        </p:nvPicPr>
        <p:blipFill>
          <a:blip r:embed="rId2"/>
          <a:stretch>
            <a:fillRect/>
          </a:stretch>
        </p:blipFill>
        <p:spPr>
          <a:xfrm>
            <a:off x="431800" y="2059081"/>
            <a:ext cx="13765213" cy="5376675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A80EDA6-5750-C70F-7ABA-70E7D4AA6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Unit 1.1</a:t>
            </a:r>
            <a:br>
              <a:rPr lang="en-GB" dirty="0"/>
            </a:br>
            <a:r>
              <a:rPr lang="en-GB" dirty="0"/>
              <a:t>Task 3: </a:t>
            </a:r>
            <a:r>
              <a:rPr lang="en-GB" dirty="0" err="1"/>
              <a:t>HelloWatchdog</a:t>
            </a:r>
            <a:r>
              <a:rPr lang="en-GB" dirty="0"/>
              <a:t> – Reset on button release</a:t>
            </a:r>
          </a:p>
        </p:txBody>
      </p:sp>
    </p:spTree>
    <p:extLst>
      <p:ext uri="{BB962C8B-B14F-4D97-AF65-F5344CB8AC3E}">
        <p14:creationId xmlns:p14="http://schemas.microsoft.com/office/powerpoint/2010/main" val="5631927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54D5AB8-9295-8BB8-E57C-7F5784CCC09E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327826" y="2841815"/>
            <a:ext cx="10053042" cy="5040558"/>
          </a:xfrm>
        </p:spPr>
        <p:txBody>
          <a:bodyPr/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while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(1)</a:t>
            </a:r>
          </a:p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3F7F5F"/>
                </a:solidFill>
                <a:latin typeface="Consolas" panose="020B0609020204030204" pitchFamily="49" charset="0"/>
              </a:rPr>
              <a:t>    // Read WDT counter value, and display it on the red LEDs</a:t>
            </a:r>
          </a:p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*</a:t>
            </a:r>
            <a:r>
              <a:rPr lang="en-GB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LEDR_ptr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= *</a:t>
            </a:r>
            <a:r>
              <a:rPr lang="en-GB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wdt_ccvr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&gt;&gt; 16;</a:t>
            </a:r>
          </a:p>
          <a:p>
            <a:pPr algn="l">
              <a:spcBef>
                <a:spcPts val="0"/>
              </a:spcBef>
              <a:spcAft>
                <a:spcPts val="0"/>
              </a:spcAft>
            </a:pPr>
            <a:endParaRPr lang="en-GB" sz="1800" dirty="0">
              <a:latin typeface="Consolas" panose="020B0609020204030204" pitchFamily="49" charset="0"/>
            </a:endParaRPr>
          </a:p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dirty="0">
                <a:solidFill>
                  <a:srgbClr val="3F7F5F"/>
                </a:solidFill>
                <a:latin typeface="Consolas" panose="020B0609020204030204" pitchFamily="49" charset="0"/>
              </a:rPr>
              <a:t>//Check if any of the buttons have been pressed. 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    if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(*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KEY_ptr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&amp; 0xF) </a:t>
            </a:r>
            <a:r>
              <a:rPr lang="en-GB" sz="1800" dirty="0">
                <a:solidFill>
                  <a:srgbClr val="3F7F5F"/>
                </a:solidFill>
                <a:latin typeface="Consolas" panose="020B0609020204030204" pitchFamily="49" charset="0"/>
              </a:rPr>
              <a:t>// Key pressed?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en-GB" sz="1800" dirty="0">
              <a:solidFill>
                <a:srgbClr val="3F7F5F"/>
              </a:solidFill>
              <a:latin typeface="Consolas" panose="020B0609020204030204" pitchFamily="49" charset="0"/>
            </a:endParaRPr>
          </a:p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while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(*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KEY_ptr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&amp; 0xF)</a:t>
            </a:r>
          </a:p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800" dirty="0">
                <a:solidFill>
                  <a:srgbClr val="3F7F5F"/>
                </a:solidFill>
                <a:latin typeface="Consolas" panose="020B0609020204030204" pitchFamily="49" charset="0"/>
              </a:rPr>
              <a:t>// Key still pressed - update LEDs with </a:t>
            </a:r>
            <a:r>
              <a:rPr lang="en-GB" sz="1800" dirty="0" err="1">
                <a:solidFill>
                  <a:srgbClr val="3F7F5F"/>
                </a:solidFill>
                <a:latin typeface="Consolas" panose="020B0609020204030204" pitchFamily="49" charset="0"/>
              </a:rPr>
              <a:t>wdt_ccvr</a:t>
            </a:r>
            <a:endParaRPr lang="en-GB" sz="1800" dirty="0">
              <a:solidFill>
                <a:srgbClr val="3F7F5F"/>
              </a:solidFill>
              <a:latin typeface="Consolas" panose="020B0609020204030204" pitchFamily="49" charset="0"/>
            </a:endParaRPr>
          </a:p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*</a:t>
            </a:r>
            <a:r>
              <a:rPr lang="en-GB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LEDR_ptr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= *</a:t>
            </a:r>
            <a:r>
              <a:rPr lang="en-GB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wdt_ccvr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&gt;&gt; 16;</a:t>
            </a:r>
          </a:p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pPr algn="l">
              <a:spcBef>
                <a:spcPts val="0"/>
              </a:spcBef>
              <a:spcAft>
                <a:spcPts val="0"/>
              </a:spcAft>
            </a:pPr>
            <a:endParaRPr lang="en-GB" sz="1800" dirty="0">
              <a:latin typeface="Consolas" panose="020B0609020204030204" pitchFamily="49" charset="0"/>
            </a:endParaRPr>
          </a:p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dirty="0">
                <a:solidFill>
                  <a:srgbClr val="3F7F5F"/>
                </a:solidFill>
                <a:latin typeface="Consolas" panose="020B0609020204030204" pitchFamily="49" charset="0"/>
              </a:rPr>
              <a:t>// Key released - Reset WDT</a:t>
            </a:r>
          </a:p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*</a:t>
            </a:r>
            <a:r>
              <a:rPr lang="en-GB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wdt_crr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= 0x76;</a:t>
            </a:r>
          </a:p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723E6AB-F8B8-2959-8ED8-40CC1EEBC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Unit 1.1</a:t>
            </a:r>
            <a:br>
              <a:rPr lang="en-GB" dirty="0"/>
            </a:br>
            <a:r>
              <a:rPr lang="en-GB" dirty="0"/>
              <a:t>Task 3: </a:t>
            </a:r>
            <a:r>
              <a:rPr lang="en-GB" dirty="0" err="1"/>
              <a:t>HelloWatchdog</a:t>
            </a:r>
            <a:r>
              <a:rPr lang="en-GB" dirty="0"/>
              <a:t> – Reset on button release</a:t>
            </a:r>
          </a:p>
        </p:txBody>
      </p:sp>
      <p:sp>
        <p:nvSpPr>
          <p:cNvPr id="4" name="Flowchart: Terminator 3">
            <a:extLst>
              <a:ext uri="{FF2B5EF4-FFF2-40B4-BE49-F238E27FC236}">
                <a16:creationId xmlns:a16="http://schemas.microsoft.com/office/drawing/2014/main" id="{1245A908-8A7A-7C58-81BF-F8FEAC9B37DA}"/>
              </a:ext>
            </a:extLst>
          </p:cNvPr>
          <p:cNvSpPr/>
          <p:nvPr/>
        </p:nvSpPr>
        <p:spPr bwMode="auto">
          <a:xfrm>
            <a:off x="11080429" y="2027362"/>
            <a:ext cx="1640109" cy="576064"/>
          </a:xfrm>
          <a:prstGeom prst="flowChartTerminator">
            <a:avLst/>
          </a:prstGeom>
          <a:solidFill>
            <a:schemeClr val="accent6">
              <a:lumMod val="20000"/>
              <a:lumOff val="8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radeGothic LT" charset="0"/>
              </a:rPr>
              <a:t>START</a:t>
            </a:r>
          </a:p>
        </p:txBody>
      </p:sp>
      <p:sp>
        <p:nvSpPr>
          <p:cNvPr id="5" name="Flowchart: Decision 4">
            <a:extLst>
              <a:ext uri="{FF2B5EF4-FFF2-40B4-BE49-F238E27FC236}">
                <a16:creationId xmlns:a16="http://schemas.microsoft.com/office/drawing/2014/main" id="{05F9CB93-5D25-03FA-DBA4-D90F3FFFC10B}"/>
              </a:ext>
            </a:extLst>
          </p:cNvPr>
          <p:cNvSpPr/>
          <p:nvPr/>
        </p:nvSpPr>
        <p:spPr bwMode="auto">
          <a:xfrm>
            <a:off x="10928375" y="5655128"/>
            <a:ext cx="1944216" cy="1162678"/>
          </a:xfrm>
          <a:prstGeom prst="flowChartDecision">
            <a:avLst/>
          </a:prstGeom>
          <a:solidFill>
            <a:schemeClr val="accent6">
              <a:lumMod val="20000"/>
              <a:lumOff val="8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dirty="0">
                <a:latin typeface="TradeGothic LT" charset="0"/>
              </a:rPr>
              <a:t>KEY still pressed?</a:t>
            </a:r>
            <a:endParaRPr kumimoji="0" lang="en-GB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radeGothic LT" charset="0"/>
            </a:endParaRPr>
          </a:p>
        </p:txBody>
      </p:sp>
      <p:sp>
        <p:nvSpPr>
          <p:cNvPr id="6" name="Flowchart: Decision 5">
            <a:extLst>
              <a:ext uri="{FF2B5EF4-FFF2-40B4-BE49-F238E27FC236}">
                <a16:creationId xmlns:a16="http://schemas.microsoft.com/office/drawing/2014/main" id="{F37BAA1D-6D8C-63BA-89A7-DC0E8CFF4986}"/>
              </a:ext>
            </a:extLst>
          </p:cNvPr>
          <p:cNvSpPr/>
          <p:nvPr/>
        </p:nvSpPr>
        <p:spPr bwMode="auto">
          <a:xfrm>
            <a:off x="10928375" y="4043586"/>
            <a:ext cx="1944216" cy="1162678"/>
          </a:xfrm>
          <a:prstGeom prst="flowChartDecision">
            <a:avLst/>
          </a:prstGeom>
          <a:solidFill>
            <a:schemeClr val="accent6">
              <a:lumMod val="20000"/>
              <a:lumOff val="8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dirty="0">
                <a:latin typeface="TradeGothic LT" charset="0"/>
              </a:rPr>
              <a:t>KEY pressed?</a:t>
            </a:r>
            <a:endParaRPr kumimoji="0" lang="en-GB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radeGothic LT" charset="0"/>
            </a:endParaRPr>
          </a:p>
        </p:txBody>
      </p:sp>
      <p:sp>
        <p:nvSpPr>
          <p:cNvPr id="7" name="Flowchart: Process 6">
            <a:extLst>
              <a:ext uri="{FF2B5EF4-FFF2-40B4-BE49-F238E27FC236}">
                <a16:creationId xmlns:a16="http://schemas.microsoft.com/office/drawing/2014/main" id="{03FDAB9D-141C-6E35-93C3-8D9B126A1E94}"/>
              </a:ext>
            </a:extLst>
          </p:cNvPr>
          <p:cNvSpPr/>
          <p:nvPr/>
        </p:nvSpPr>
        <p:spPr bwMode="auto">
          <a:xfrm>
            <a:off x="10812153" y="7283946"/>
            <a:ext cx="2176661" cy="576064"/>
          </a:xfrm>
          <a:prstGeom prst="flowChartProcess">
            <a:avLst/>
          </a:prstGeom>
          <a:solidFill>
            <a:schemeClr val="accent6">
              <a:lumMod val="20000"/>
              <a:lumOff val="8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radeGothic LT" charset="0"/>
              </a:rPr>
              <a:t>Update LEDs with WDT CCVR</a:t>
            </a:r>
          </a:p>
        </p:txBody>
      </p:sp>
      <p:sp>
        <p:nvSpPr>
          <p:cNvPr id="8" name="Flowchart: Process 7">
            <a:extLst>
              <a:ext uri="{FF2B5EF4-FFF2-40B4-BE49-F238E27FC236}">
                <a16:creationId xmlns:a16="http://schemas.microsoft.com/office/drawing/2014/main" id="{833EFFFE-2A00-DBA3-66A9-05C554B6FF5B}"/>
              </a:ext>
            </a:extLst>
          </p:cNvPr>
          <p:cNvSpPr/>
          <p:nvPr/>
        </p:nvSpPr>
        <p:spPr bwMode="auto">
          <a:xfrm>
            <a:off x="8108876" y="5948435"/>
            <a:ext cx="1728192" cy="576064"/>
          </a:xfrm>
          <a:prstGeom prst="flowChartProcess">
            <a:avLst/>
          </a:prstGeom>
          <a:solidFill>
            <a:schemeClr val="accent6">
              <a:lumMod val="20000"/>
              <a:lumOff val="8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radeGothic LT" charset="0"/>
              </a:rPr>
              <a:t>Reset WDT</a:t>
            </a:r>
          </a:p>
        </p:txBody>
      </p: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42F669F3-4376-8FF0-CB5E-2DD6FB4C84DF}"/>
              </a:ext>
            </a:extLst>
          </p:cNvPr>
          <p:cNvCxnSpPr>
            <a:cxnSpLocks/>
            <a:stCxn id="8" idx="0"/>
            <a:endCxn id="27" idx="1"/>
          </p:cNvCxnSpPr>
          <p:nvPr/>
        </p:nvCxnSpPr>
        <p:spPr bwMode="auto">
          <a:xfrm rot="5400000" flipH="1" flipV="1">
            <a:off x="8580098" y="3716381"/>
            <a:ext cx="2624929" cy="1839181"/>
          </a:xfrm>
          <a:prstGeom prst="bentConnector2">
            <a:avLst/>
          </a:prstGeom>
          <a:solidFill>
            <a:schemeClr val="hlink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CEAB489-8EE8-2A72-A746-CC5294FF0F0B}"/>
              </a:ext>
            </a:extLst>
          </p:cNvPr>
          <p:cNvCxnSpPr>
            <a:stCxn id="6" idx="2"/>
            <a:endCxn id="5" idx="0"/>
          </p:cNvCxnSpPr>
          <p:nvPr/>
        </p:nvCxnSpPr>
        <p:spPr bwMode="auto">
          <a:xfrm>
            <a:off x="11900483" y="5206264"/>
            <a:ext cx="0" cy="448864"/>
          </a:xfrm>
          <a:prstGeom prst="straightConnector1">
            <a:avLst/>
          </a:prstGeom>
          <a:solidFill>
            <a:schemeClr val="hlink"/>
          </a:solidFill>
          <a:ln w="7620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5D8A105-1100-77A2-F132-31D9EAE9064C}"/>
              </a:ext>
            </a:extLst>
          </p:cNvPr>
          <p:cNvCxnSpPr>
            <a:cxnSpLocks/>
            <a:stCxn id="5" idx="1"/>
            <a:endCxn id="8" idx="3"/>
          </p:cNvCxnSpPr>
          <p:nvPr/>
        </p:nvCxnSpPr>
        <p:spPr bwMode="auto">
          <a:xfrm flipH="1">
            <a:off x="9837068" y="6236467"/>
            <a:ext cx="1091307" cy="0"/>
          </a:xfrm>
          <a:prstGeom prst="straightConnector1">
            <a:avLst/>
          </a:prstGeom>
          <a:solidFill>
            <a:schemeClr val="hlink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7" name="Flowchart: Process 26">
            <a:extLst>
              <a:ext uri="{FF2B5EF4-FFF2-40B4-BE49-F238E27FC236}">
                <a16:creationId xmlns:a16="http://schemas.microsoft.com/office/drawing/2014/main" id="{5E27E8F9-1A63-91B7-3522-FC50DFCBE183}"/>
              </a:ext>
            </a:extLst>
          </p:cNvPr>
          <p:cNvSpPr/>
          <p:nvPr/>
        </p:nvSpPr>
        <p:spPr bwMode="auto">
          <a:xfrm>
            <a:off x="10812153" y="3035474"/>
            <a:ext cx="2176661" cy="576064"/>
          </a:xfrm>
          <a:prstGeom prst="flowChartProcess">
            <a:avLst/>
          </a:prstGeom>
          <a:solidFill>
            <a:schemeClr val="accent6">
              <a:lumMod val="20000"/>
              <a:lumOff val="8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radeGothic LT" charset="0"/>
              </a:rPr>
              <a:t>Update LEDs with WDT CCVR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90379C7-5037-1133-84D7-6209278B49DD}"/>
              </a:ext>
            </a:extLst>
          </p:cNvPr>
          <p:cNvCxnSpPr>
            <a:cxnSpLocks/>
            <a:stCxn id="5" idx="2"/>
            <a:endCxn id="7" idx="0"/>
          </p:cNvCxnSpPr>
          <p:nvPr/>
        </p:nvCxnSpPr>
        <p:spPr bwMode="auto">
          <a:xfrm>
            <a:off x="11900483" y="6817806"/>
            <a:ext cx="1" cy="466140"/>
          </a:xfrm>
          <a:prstGeom prst="straightConnector1">
            <a:avLst/>
          </a:prstGeom>
          <a:solidFill>
            <a:schemeClr val="hlink"/>
          </a:solidFill>
          <a:ln w="7620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E73B086A-F09E-B7A2-C319-AFE9799DD18B}"/>
              </a:ext>
            </a:extLst>
          </p:cNvPr>
          <p:cNvCxnSpPr>
            <a:stCxn id="6" idx="3"/>
            <a:endCxn id="27" idx="3"/>
          </p:cNvCxnSpPr>
          <p:nvPr/>
        </p:nvCxnSpPr>
        <p:spPr bwMode="auto">
          <a:xfrm flipV="1">
            <a:off x="12872591" y="3323506"/>
            <a:ext cx="116223" cy="1301419"/>
          </a:xfrm>
          <a:prstGeom prst="bentConnector3">
            <a:avLst>
              <a:gd name="adj1" fmla="val 690073"/>
            </a:avLst>
          </a:prstGeom>
          <a:ln w="76200">
            <a:solidFill>
              <a:srgbClr val="FF0000"/>
            </a:solidFill>
            <a:headEnd type="none" w="med" len="med"/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632DBE9A-C8AD-3916-0B3A-E8056A05A653}"/>
              </a:ext>
            </a:extLst>
          </p:cNvPr>
          <p:cNvCxnSpPr>
            <a:stCxn id="4" idx="2"/>
            <a:endCxn id="27" idx="0"/>
          </p:cNvCxnSpPr>
          <p:nvPr/>
        </p:nvCxnSpPr>
        <p:spPr bwMode="auto">
          <a:xfrm>
            <a:off x="11900484" y="2603426"/>
            <a:ext cx="0" cy="432048"/>
          </a:xfrm>
          <a:prstGeom prst="straightConnector1">
            <a:avLst/>
          </a:prstGeom>
          <a:solidFill>
            <a:schemeClr val="hlink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CE633D81-628C-602F-1DFC-605BD595FF16}"/>
              </a:ext>
            </a:extLst>
          </p:cNvPr>
          <p:cNvCxnSpPr>
            <a:stCxn id="7" idx="3"/>
            <a:endCxn id="5" idx="3"/>
          </p:cNvCxnSpPr>
          <p:nvPr/>
        </p:nvCxnSpPr>
        <p:spPr bwMode="auto">
          <a:xfrm flipH="1" flipV="1">
            <a:off x="12872591" y="6236467"/>
            <a:ext cx="116223" cy="1335511"/>
          </a:xfrm>
          <a:prstGeom prst="bentConnector3">
            <a:avLst>
              <a:gd name="adj1" fmla="val -595774"/>
            </a:avLst>
          </a:prstGeom>
          <a:solidFill>
            <a:schemeClr val="hlink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84002AF8-7943-029E-CA52-9B5882A7DAED}"/>
              </a:ext>
            </a:extLst>
          </p:cNvPr>
          <p:cNvCxnSpPr>
            <a:cxnSpLocks/>
            <a:stCxn id="27" idx="2"/>
            <a:endCxn id="6" idx="0"/>
          </p:cNvCxnSpPr>
          <p:nvPr/>
        </p:nvCxnSpPr>
        <p:spPr bwMode="auto">
          <a:xfrm flipH="1">
            <a:off x="11900483" y="3611538"/>
            <a:ext cx="1" cy="432048"/>
          </a:xfrm>
          <a:prstGeom prst="straightConnector1">
            <a:avLst/>
          </a:prstGeom>
          <a:solidFill>
            <a:schemeClr val="hlink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B7CA0A66-F8CB-6190-CDBD-2057C92A6FDC}"/>
              </a:ext>
            </a:extLst>
          </p:cNvPr>
          <p:cNvSpPr txBox="1"/>
          <p:nvPr/>
        </p:nvSpPr>
        <p:spPr>
          <a:xfrm>
            <a:off x="12777282" y="4673679"/>
            <a:ext cx="9848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FALSE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7D4011E-6824-D809-B3C1-A32BCDD8DA40}"/>
              </a:ext>
            </a:extLst>
          </p:cNvPr>
          <p:cNvSpPr txBox="1"/>
          <p:nvPr/>
        </p:nvSpPr>
        <p:spPr>
          <a:xfrm>
            <a:off x="10053091" y="6265930"/>
            <a:ext cx="98482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>
                <a:solidFill>
                  <a:srgbClr val="FF0000"/>
                </a:solidFill>
              </a:rPr>
              <a:t>FALSE</a:t>
            </a:r>
          </a:p>
          <a:p>
            <a:pPr algn="ctr"/>
            <a:r>
              <a:rPr lang="en-GB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9C0EDF7-4D62-8CC1-BA2B-CC8B0E362CEF}"/>
              </a:ext>
            </a:extLst>
          </p:cNvPr>
          <p:cNvSpPr txBox="1"/>
          <p:nvPr/>
        </p:nvSpPr>
        <p:spPr>
          <a:xfrm>
            <a:off x="11978001" y="6766239"/>
            <a:ext cx="12394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00B050"/>
                </a:solidFill>
              </a:rPr>
              <a:t>TRUE   3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309D5D8-334A-42B7-4023-AC6AE0EBB2E1}"/>
              </a:ext>
            </a:extLst>
          </p:cNvPr>
          <p:cNvSpPr txBox="1"/>
          <p:nvPr/>
        </p:nvSpPr>
        <p:spPr>
          <a:xfrm>
            <a:off x="11978001" y="5200286"/>
            <a:ext cx="12394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00B050"/>
                </a:solidFill>
              </a:rPr>
              <a:t>TRUE   2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5212690B-B442-00CE-D008-4DE2EF27160F}"/>
              </a:ext>
            </a:extLst>
          </p:cNvPr>
          <p:cNvGrpSpPr/>
          <p:nvPr/>
        </p:nvGrpSpPr>
        <p:grpSpPr>
          <a:xfrm>
            <a:off x="3889789" y="2099370"/>
            <a:ext cx="4600128" cy="400110"/>
            <a:chOff x="1628155" y="7126796"/>
            <a:chExt cx="4600128" cy="589198"/>
          </a:xfrm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EB341956-B636-EF01-78A8-356CA06E2E73}"/>
                </a:ext>
              </a:extLst>
            </p:cNvPr>
            <p:cNvCxnSpPr/>
            <p:nvPr/>
          </p:nvCxnSpPr>
          <p:spPr bwMode="auto">
            <a:xfrm>
              <a:off x="1628155" y="7715994"/>
              <a:ext cx="1584176" cy="0"/>
            </a:xfrm>
            <a:prstGeom prst="line">
              <a:avLst/>
            </a:prstGeom>
            <a:solidFill>
              <a:schemeClr val="hlink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F1720511-6F1A-D334-6597-C659A6BD3951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3212331" y="7131546"/>
              <a:ext cx="0" cy="584448"/>
            </a:xfrm>
            <a:prstGeom prst="line">
              <a:avLst/>
            </a:prstGeom>
            <a:solidFill>
              <a:schemeClr val="hlink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8F51698F-EDE2-2770-59D0-9997F441ECDE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3212331" y="7131546"/>
              <a:ext cx="1431776" cy="0"/>
            </a:xfrm>
            <a:prstGeom prst="line">
              <a:avLst/>
            </a:prstGeom>
            <a:solidFill>
              <a:schemeClr val="hlink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E138DD11-7776-3CD5-E78A-789D195388E0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644107" y="7126796"/>
              <a:ext cx="0" cy="584448"/>
            </a:xfrm>
            <a:prstGeom prst="line">
              <a:avLst/>
            </a:prstGeom>
            <a:solidFill>
              <a:schemeClr val="hlink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0CB4B9A2-0622-57A0-EDE0-1482ABD08A68}"/>
                </a:ext>
              </a:extLst>
            </p:cNvPr>
            <p:cNvCxnSpPr/>
            <p:nvPr/>
          </p:nvCxnSpPr>
          <p:spPr bwMode="auto">
            <a:xfrm>
              <a:off x="4644107" y="7711244"/>
              <a:ext cx="1584176" cy="0"/>
            </a:xfrm>
            <a:prstGeom prst="line">
              <a:avLst/>
            </a:prstGeom>
            <a:solidFill>
              <a:schemeClr val="hlink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A55C5B51-4AC5-EC60-624A-73D20D6D3778}"/>
              </a:ext>
            </a:extLst>
          </p:cNvPr>
          <p:cNvSpPr txBox="1"/>
          <p:nvPr/>
        </p:nvSpPr>
        <p:spPr>
          <a:xfrm>
            <a:off x="2923995" y="2224326"/>
            <a:ext cx="498886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Button</a:t>
            </a:r>
          </a:p>
          <a:p>
            <a:r>
              <a:rPr lang="en-GB" dirty="0"/>
              <a:t>                      </a:t>
            </a:r>
            <a:r>
              <a:rPr lang="en-GB" dirty="0">
                <a:solidFill>
                  <a:srgbClr val="FF0000"/>
                </a:solidFill>
              </a:rPr>
              <a:t>1</a:t>
            </a:r>
            <a:r>
              <a:rPr lang="en-GB" dirty="0"/>
              <a:t>          </a:t>
            </a:r>
            <a:r>
              <a:rPr lang="en-GB" dirty="0">
                <a:solidFill>
                  <a:srgbClr val="00B050"/>
                </a:solidFill>
              </a:rPr>
              <a:t>2</a:t>
            </a:r>
            <a:r>
              <a:rPr lang="en-GB" dirty="0"/>
              <a:t>         </a:t>
            </a:r>
            <a:r>
              <a:rPr lang="en-GB" dirty="0">
                <a:solidFill>
                  <a:srgbClr val="00B050"/>
                </a:solidFill>
              </a:rPr>
              <a:t>3</a:t>
            </a:r>
            <a:r>
              <a:rPr lang="en-GB" dirty="0"/>
              <a:t>        </a:t>
            </a:r>
            <a:r>
              <a:rPr lang="en-GB" dirty="0">
                <a:solidFill>
                  <a:srgbClr val="FF0000"/>
                </a:solidFill>
              </a:rPr>
              <a:t>4</a:t>
            </a:r>
            <a:r>
              <a:rPr lang="en-GB" dirty="0"/>
              <a:t>         </a:t>
            </a:r>
            <a:r>
              <a:rPr lang="en-GB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F23A3C91-A7AD-1AAD-7CA6-C84FBC05EFBA}"/>
              </a:ext>
            </a:extLst>
          </p:cNvPr>
          <p:cNvSpPr txBox="1"/>
          <p:nvPr/>
        </p:nvSpPr>
        <p:spPr>
          <a:xfrm>
            <a:off x="13735790" y="3827562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1918124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49F6D521-6953-6446-77AA-347FC9117ED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8415912" y="1998663"/>
            <a:ext cx="4802626" cy="5497512"/>
          </a:xfrm>
          <a:prstGeom prst="rect">
            <a:avLst/>
          </a:prstGeo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B610A314-1BFF-184D-755A-72168B03AB61}"/>
              </a:ext>
            </a:extLst>
          </p:cNvPr>
          <p:cNvPicPr>
            <a:picLocks noGrp="1" noChangeAspect="1"/>
          </p:cNvPicPr>
          <p:nvPr>
            <p:ph sz="half" idx="10"/>
          </p:nvPr>
        </p:nvPicPr>
        <p:blipFill>
          <a:blip r:embed="rId4"/>
          <a:stretch>
            <a:fillRect/>
          </a:stretch>
        </p:blipFill>
        <p:spPr>
          <a:xfrm>
            <a:off x="431800" y="3656633"/>
            <a:ext cx="6761163" cy="2181571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F6FD7A8-5472-3793-75B5-74881F490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Arm General Purpose Registers</a:t>
            </a:r>
          </a:p>
        </p:txBody>
      </p:sp>
      <p:sp>
        <p:nvSpPr>
          <p:cNvPr id="11" name="Flowchart: Process 10">
            <a:extLst>
              <a:ext uri="{FF2B5EF4-FFF2-40B4-BE49-F238E27FC236}">
                <a16:creationId xmlns:a16="http://schemas.microsoft.com/office/drawing/2014/main" id="{B60919C4-9D70-0119-99A6-85104127DFAC}"/>
              </a:ext>
            </a:extLst>
          </p:cNvPr>
          <p:cNvSpPr/>
          <p:nvPr/>
        </p:nvSpPr>
        <p:spPr bwMode="auto">
          <a:xfrm>
            <a:off x="8468914" y="6491858"/>
            <a:ext cx="4752529" cy="765584"/>
          </a:xfrm>
          <a:prstGeom prst="flowChartProcess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radeGothic L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48258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4439147-2A50-4C74-8D84-C679364139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GitHub</a:t>
            </a:r>
            <a:br>
              <a:rPr lang="en-GB" dirty="0"/>
            </a:br>
            <a:r>
              <a:rPr lang="en-GB" dirty="0"/>
              <a:t>ELEC5620M-Resources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DC2517-BB43-4230-8793-29E7B7247A4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9459"/>
          <a:stretch/>
        </p:blipFill>
        <p:spPr>
          <a:xfrm>
            <a:off x="1782762" y="1998738"/>
            <a:ext cx="11068050" cy="49251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66B8327-74B7-475D-8C80-3D5B2EC2E6AE}"/>
              </a:ext>
            </a:extLst>
          </p:cNvPr>
          <p:cNvSpPr txBox="1"/>
          <p:nvPr/>
        </p:nvSpPr>
        <p:spPr>
          <a:xfrm>
            <a:off x="0" y="7368148"/>
            <a:ext cx="146335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Minerva &gt; ELEC5620M &gt; General Resources &gt; Lab Resources on GitHub</a:t>
            </a:r>
          </a:p>
        </p:txBody>
      </p:sp>
    </p:spTree>
    <p:extLst>
      <p:ext uri="{BB962C8B-B14F-4D97-AF65-F5344CB8AC3E}">
        <p14:creationId xmlns:p14="http://schemas.microsoft.com/office/powerpoint/2010/main" val="32243636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8F8DE6A-F4BA-A567-0712-86B3E6AB4C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94" y="496896"/>
            <a:ext cx="10573176" cy="1080344"/>
          </a:xfrm>
        </p:spPr>
        <p:txBody>
          <a:bodyPr wrap="square" anchor="b">
            <a:normAutofit/>
          </a:bodyPr>
          <a:lstStyle/>
          <a:p>
            <a:r>
              <a:rPr lang="en-GB" dirty="0"/>
              <a:t>Branching – function calls – subroutines!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D188FBEF-1563-37CC-2229-8FC5DC62CA85}"/>
              </a:ext>
            </a:extLst>
          </p:cNvPr>
          <p:cNvPicPr>
            <a:picLocks noGrp="1" noChangeAspect="1"/>
          </p:cNvPicPr>
          <p:nvPr>
            <p:ph sz="half" idx="10"/>
          </p:nvPr>
        </p:nvPicPr>
        <p:blipFill>
          <a:blip r:embed="rId3"/>
          <a:stretch>
            <a:fillRect/>
          </a:stretch>
        </p:blipFill>
        <p:spPr>
          <a:xfrm>
            <a:off x="1501803" y="1998663"/>
            <a:ext cx="12020323" cy="5684361"/>
          </a:xfrm>
        </p:spPr>
      </p:pic>
    </p:spTree>
    <p:extLst>
      <p:ext uri="{BB962C8B-B14F-4D97-AF65-F5344CB8AC3E}">
        <p14:creationId xmlns:p14="http://schemas.microsoft.com/office/powerpoint/2010/main" val="9210362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03B3A3-3407-6624-7A04-8F8E8AC9E7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2B44855-8125-95AC-070D-2AB6DC468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Branching – function calls – subroutines!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E025A1D-1F9C-8425-2793-922CEBCEFEE6}"/>
              </a:ext>
            </a:extLst>
          </p:cNvPr>
          <p:cNvPicPr>
            <a:picLocks noGrp="1" noChangeAspect="1"/>
          </p:cNvPicPr>
          <p:nvPr>
            <p:ph sz="half" idx="10"/>
          </p:nvPr>
        </p:nvPicPr>
        <p:blipFill>
          <a:blip r:embed="rId2"/>
          <a:stretch>
            <a:fillRect/>
          </a:stretch>
        </p:blipFill>
        <p:spPr>
          <a:xfrm>
            <a:off x="1536308" y="2041075"/>
            <a:ext cx="11973167" cy="5602911"/>
          </a:xfrm>
        </p:spPr>
      </p:pic>
    </p:spTree>
    <p:extLst>
      <p:ext uri="{BB962C8B-B14F-4D97-AF65-F5344CB8AC3E}">
        <p14:creationId xmlns:p14="http://schemas.microsoft.com/office/powerpoint/2010/main" val="16266221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811ED6-F296-A028-6D58-EF50B187CD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D20BF1E-35D1-371B-3C70-0EE3509CF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Branching – function calls – subroutines!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757BF3E-3522-F90D-18E3-C8332107D571}"/>
              </a:ext>
            </a:extLst>
          </p:cNvPr>
          <p:cNvPicPr>
            <a:picLocks noGrp="1" noChangeAspect="1"/>
          </p:cNvPicPr>
          <p:nvPr>
            <p:ph sz="half" idx="10"/>
          </p:nvPr>
        </p:nvPicPr>
        <p:blipFill>
          <a:blip r:embed="rId2"/>
          <a:stretch>
            <a:fillRect/>
          </a:stretch>
        </p:blipFill>
        <p:spPr>
          <a:xfrm>
            <a:off x="1540595" y="2023928"/>
            <a:ext cx="11968880" cy="5620058"/>
          </a:xfrm>
        </p:spPr>
      </p:pic>
    </p:spTree>
    <p:extLst>
      <p:ext uri="{BB962C8B-B14F-4D97-AF65-F5344CB8AC3E}">
        <p14:creationId xmlns:p14="http://schemas.microsoft.com/office/powerpoint/2010/main" val="40819639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FE231C-743A-9F58-3D95-9545FE5B26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7E6E405-728D-8054-0962-662D3C8D19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Branching – function calls – subroutines!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1BCC031C-2E1A-7E86-B3BD-5874E0CF0244}"/>
              </a:ext>
            </a:extLst>
          </p:cNvPr>
          <p:cNvPicPr>
            <a:picLocks noGrp="1" noChangeAspect="1"/>
          </p:cNvPicPr>
          <p:nvPr>
            <p:ph sz="half" idx="10"/>
          </p:nvPr>
        </p:nvPicPr>
        <p:blipFill>
          <a:blip r:embed="rId2"/>
          <a:stretch>
            <a:fillRect/>
          </a:stretch>
        </p:blipFill>
        <p:spPr>
          <a:xfrm>
            <a:off x="1549168" y="2015354"/>
            <a:ext cx="11960307" cy="5628632"/>
          </a:xfrm>
        </p:spPr>
      </p:pic>
    </p:spTree>
    <p:extLst>
      <p:ext uri="{BB962C8B-B14F-4D97-AF65-F5344CB8AC3E}">
        <p14:creationId xmlns:p14="http://schemas.microsoft.com/office/powerpoint/2010/main" val="42351874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2ABEDF9E-262C-447B-5FE3-920712942389}"/>
              </a:ext>
            </a:extLst>
          </p:cNvPr>
          <p:cNvSpPr txBox="1"/>
          <p:nvPr/>
        </p:nvSpPr>
        <p:spPr>
          <a:xfrm>
            <a:off x="332011" y="2069843"/>
            <a:ext cx="5354165" cy="58477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1" dirty="0">
                <a:latin typeface="Consolas" panose="020B0609020204030204" pitchFamily="49" charset="0"/>
              </a:rPr>
              <a:t>Base </a:t>
            </a:r>
            <a:r>
              <a:rPr lang="en-GB" sz="1100" b="1" dirty="0" err="1">
                <a:latin typeface="Consolas" panose="020B0609020204030204" pitchFamily="49" charset="0"/>
              </a:rPr>
              <a:t>Addr</a:t>
            </a:r>
            <a:r>
              <a:rPr lang="en-GB" sz="1100" b="1" dirty="0">
                <a:latin typeface="Consolas" panose="020B0609020204030204" pitchFamily="49" charset="0"/>
              </a:rPr>
              <a:t>. End </a:t>
            </a:r>
            <a:r>
              <a:rPr lang="en-GB" sz="1100" b="1" dirty="0" err="1">
                <a:latin typeface="Consolas" panose="020B0609020204030204" pitchFamily="49" charset="0"/>
              </a:rPr>
              <a:t>Addr</a:t>
            </a:r>
            <a:r>
              <a:rPr lang="en-GB" sz="1100" b="1" dirty="0">
                <a:latin typeface="Consolas" panose="020B0609020204030204" pitchFamily="49" charset="0"/>
              </a:rPr>
              <a:t>.  I/O Peripheral</a:t>
            </a:r>
          </a:p>
          <a:p>
            <a:endParaRPr lang="en-GB" sz="1100" dirty="0">
              <a:latin typeface="Consolas" panose="020B0609020204030204" pitchFamily="49" charset="0"/>
            </a:endParaRPr>
          </a:p>
          <a:p>
            <a:r>
              <a:rPr lang="en-GB" sz="1100" b="1" dirty="0">
                <a:solidFill>
                  <a:srgbClr val="0070C0"/>
                </a:solidFill>
                <a:latin typeface="Consolas" panose="020B0609020204030204" pitchFamily="49" charset="0"/>
              </a:rPr>
              <a:t>0xFFFF0000 0xFFFFFFFF Arm A9 64kB On-chip Memory for ARM Stack/Heap </a:t>
            </a:r>
          </a:p>
          <a:p>
            <a:endParaRPr lang="en-GB" sz="1100" dirty="0">
              <a:latin typeface="Consolas" panose="020B0609020204030204" pitchFamily="49" charset="0"/>
            </a:endParaRPr>
          </a:p>
          <a:p>
            <a:r>
              <a:rPr lang="en-GB" sz="1100" dirty="0">
                <a:latin typeface="Consolas" panose="020B0609020204030204" pitchFamily="49" charset="0"/>
              </a:rPr>
              <a:t>0xFFFEC600 0xFFFEC60F Arm A9 Private Timer</a:t>
            </a:r>
          </a:p>
          <a:p>
            <a:r>
              <a:rPr lang="en-GB" sz="1100" dirty="0">
                <a:latin typeface="Consolas" panose="020B0609020204030204" pitchFamily="49" charset="0"/>
              </a:rPr>
              <a:t>0xFFD02000 0xFFD020FC Arm A9 Watchdog Timer (CPU 0)</a:t>
            </a:r>
          </a:p>
          <a:p>
            <a:r>
              <a:rPr lang="en-GB" sz="1100" dirty="0">
                <a:latin typeface="Consolas" panose="020B0609020204030204" pitchFamily="49" charset="0"/>
              </a:rPr>
              <a:t>0xFF709000 0xFF709060 Arm A9 GPIO 1</a:t>
            </a:r>
          </a:p>
          <a:p>
            <a:r>
              <a:rPr lang="en-GB" sz="1100" dirty="0">
                <a:latin typeface="Consolas" panose="020B0609020204030204" pitchFamily="49" charset="0"/>
              </a:rPr>
              <a:t>0xFF204000 0xFF20401F 8-Channel 12-bit ADC</a:t>
            </a:r>
          </a:p>
          <a:p>
            <a:r>
              <a:rPr lang="en-GB" sz="1100" dirty="0">
                <a:latin typeface="Consolas" panose="020B0609020204030204" pitchFamily="49" charset="0"/>
              </a:rPr>
              <a:t>0xFF203040 0xFF20304F Audio System</a:t>
            </a:r>
          </a:p>
          <a:p>
            <a:r>
              <a:rPr lang="en-GB" sz="1100" dirty="0">
                <a:latin typeface="Consolas" panose="020B0609020204030204" pitchFamily="49" charset="0"/>
              </a:rPr>
              <a:t>0xFF203030 0xFF203037 Character Buffer Control</a:t>
            </a:r>
          </a:p>
          <a:p>
            <a:r>
              <a:rPr lang="en-GB" sz="1100" dirty="0">
                <a:latin typeface="Consolas" panose="020B0609020204030204" pitchFamily="49" charset="0"/>
              </a:rPr>
              <a:t>0xFF203020 0xFF20302F Pixel Buffer Control</a:t>
            </a:r>
          </a:p>
          <a:p>
            <a:r>
              <a:rPr lang="en-GB" sz="1100" dirty="0">
                <a:latin typeface="Consolas" panose="020B0609020204030204" pitchFamily="49" charset="0"/>
              </a:rPr>
              <a:t>0xFF203000 0xFF20301F Audio/video Configuration</a:t>
            </a:r>
          </a:p>
          <a:p>
            <a:r>
              <a:rPr lang="en-GB" sz="1100" dirty="0">
                <a:latin typeface="Consolas" panose="020B0609020204030204" pitchFamily="49" charset="0"/>
              </a:rPr>
              <a:t>0xFF202020 0xFF20202F Second Interval Timer</a:t>
            </a:r>
          </a:p>
          <a:p>
            <a:r>
              <a:rPr lang="en-GB" sz="1100" dirty="0">
                <a:latin typeface="Consolas" panose="020B0609020204030204" pitchFamily="49" charset="0"/>
              </a:rPr>
              <a:t>0xFF202000 0xFF20201F Interval Timer</a:t>
            </a:r>
          </a:p>
          <a:p>
            <a:r>
              <a:rPr lang="en-GB" sz="1100" dirty="0">
                <a:latin typeface="Consolas" panose="020B0609020204030204" pitchFamily="49" charset="0"/>
              </a:rPr>
              <a:t>0xFF201020 0xFF201027 Infrared (IrDA)</a:t>
            </a:r>
          </a:p>
          <a:p>
            <a:r>
              <a:rPr lang="en-GB" sz="1100" dirty="0">
                <a:latin typeface="Consolas" panose="020B0609020204030204" pitchFamily="49" charset="0"/>
              </a:rPr>
              <a:t>0xFF201000 0xFF20100F 2x JTAG UART</a:t>
            </a:r>
          </a:p>
          <a:p>
            <a:r>
              <a:rPr lang="en-GB" sz="1100" dirty="0">
                <a:latin typeface="Consolas" panose="020B0609020204030204" pitchFamily="49" charset="0"/>
              </a:rPr>
              <a:t>0xFF200108 0xFF20010F PS/2 (Secondary Port)</a:t>
            </a:r>
          </a:p>
          <a:p>
            <a:r>
              <a:rPr lang="en-GB" sz="1100" dirty="0">
                <a:latin typeface="Consolas" panose="020B0609020204030204" pitchFamily="49" charset="0"/>
              </a:rPr>
              <a:t>0xFF200100 0xFF200107 PS/2 (Primary Port)</a:t>
            </a:r>
          </a:p>
          <a:p>
            <a:r>
              <a:rPr lang="en-GB" sz="1100" dirty="0">
                <a:latin typeface="Consolas" panose="020B0609020204030204" pitchFamily="49" charset="0"/>
              </a:rPr>
              <a:t>0xFF200090 0xFF20009F Mandelbrot Generator</a:t>
            </a:r>
          </a:p>
          <a:p>
            <a:r>
              <a:rPr lang="en-GB" sz="1100" dirty="0">
                <a:latin typeface="Consolas" panose="020B0609020204030204" pitchFamily="49" charset="0"/>
              </a:rPr>
              <a:t>0xFF200070 0xFF20008F GPIO 1 (JP2) I/O Expansion</a:t>
            </a:r>
          </a:p>
          <a:p>
            <a:r>
              <a:rPr lang="en-GB" sz="1100" dirty="0">
                <a:latin typeface="Consolas" panose="020B0609020204030204" pitchFamily="49" charset="0"/>
              </a:rPr>
              <a:t>0xFF200060 0xFF20006F GPIO 0 (JP1) LT24 LCD &amp; Touchscreen</a:t>
            </a:r>
          </a:p>
          <a:p>
            <a:r>
              <a:rPr lang="en-GB" sz="1100" dirty="0">
                <a:latin typeface="Consolas" panose="020B0609020204030204" pitchFamily="49" charset="0"/>
              </a:rPr>
              <a:t>0xFF200050 0xFF20005F KEY[3-0] Push Buttons</a:t>
            </a:r>
          </a:p>
          <a:p>
            <a:r>
              <a:rPr lang="en-GB" sz="1100" dirty="0">
                <a:latin typeface="Consolas" panose="020B0609020204030204" pitchFamily="49" charset="0"/>
              </a:rPr>
              <a:t>0xFF200040 0xFF20004F SW[9-0] Slide Switches</a:t>
            </a:r>
          </a:p>
          <a:p>
            <a:r>
              <a:rPr lang="en-GB" sz="1100" dirty="0">
                <a:latin typeface="Consolas" panose="020B0609020204030204" pitchFamily="49" charset="0"/>
              </a:rPr>
              <a:t>0xFF200030 0xFF20003F HEX[5-4] 7-segment Displays</a:t>
            </a:r>
          </a:p>
          <a:p>
            <a:r>
              <a:rPr lang="en-GB" sz="1100" dirty="0">
                <a:latin typeface="Consolas" panose="020B0609020204030204" pitchFamily="49" charset="0"/>
              </a:rPr>
              <a:t>0xFF200020 0xFF20002F HEX[3-0] 7-segment Displays</a:t>
            </a:r>
          </a:p>
          <a:p>
            <a:r>
              <a:rPr lang="en-GB" sz="1100" dirty="0">
                <a:latin typeface="Consolas" panose="020B0609020204030204" pitchFamily="49" charset="0"/>
              </a:rPr>
              <a:t>0xFF200000 0xFF20000F LEDR[9-0] Red LEDs</a:t>
            </a:r>
          </a:p>
          <a:p>
            <a:r>
              <a:rPr lang="en-GB" sz="1100" dirty="0">
                <a:latin typeface="Consolas" panose="020B0609020204030204" pitchFamily="49" charset="0"/>
              </a:rPr>
              <a:t>0xC9000000 0xC9001FFF VGA Character Buffer</a:t>
            </a:r>
          </a:p>
          <a:p>
            <a:r>
              <a:rPr lang="en-GB" sz="1100" dirty="0">
                <a:latin typeface="Consolas" panose="020B0609020204030204" pitchFamily="49" charset="0"/>
              </a:rPr>
              <a:t>0xC8000000 0xC8003FFF 16kB FPGA On-chip SRAM</a:t>
            </a:r>
          </a:p>
          <a:p>
            <a:r>
              <a:rPr lang="en-GB" sz="1100" dirty="0">
                <a:latin typeface="Consolas" panose="020B0609020204030204" pitchFamily="49" charset="0"/>
              </a:rPr>
              <a:t>0xC4000000 0xC7FFFFFF 64MB DDR SDRAM - VGA Pixel Buffer</a:t>
            </a:r>
          </a:p>
          <a:p>
            <a:endParaRPr lang="en-GB" sz="1100" dirty="0">
              <a:latin typeface="Consolas" panose="020B0609020204030204" pitchFamily="49" charset="0"/>
            </a:endParaRPr>
          </a:p>
          <a:p>
            <a:r>
              <a:rPr lang="en-GB" sz="1100" b="1" dirty="0">
                <a:latin typeface="Consolas" panose="020B0609020204030204" pitchFamily="49" charset="0"/>
              </a:rPr>
              <a:t>0xC0000000 0xC000FFFF 64kB FPGA On-chip SRAM for ARM Instructions</a:t>
            </a:r>
          </a:p>
          <a:p>
            <a:endParaRPr lang="en-GB" sz="1100" dirty="0">
              <a:latin typeface="Consolas" panose="020B0609020204030204" pitchFamily="49" charset="0"/>
            </a:endParaRPr>
          </a:p>
          <a:p>
            <a:r>
              <a:rPr lang="en-GB" sz="1100" dirty="0">
                <a:latin typeface="Consolas" panose="020B0609020204030204" pitchFamily="49" charset="0"/>
              </a:rPr>
              <a:t>0x01000040 0x3FFFFFFF 1GB DDR3 Memory</a:t>
            </a:r>
          </a:p>
          <a:p>
            <a:r>
              <a:rPr lang="en-GB" sz="1100" dirty="0">
                <a:latin typeface="Consolas" panose="020B0609020204030204" pitchFamily="49" charset="0"/>
              </a:rPr>
              <a:t>0x00000000 0x0100003F Shadow Boot ROM and </a:t>
            </a:r>
            <a:r>
              <a:rPr lang="en-GB" sz="1100" dirty="0" err="1">
                <a:latin typeface="Consolas" panose="020B0609020204030204" pitchFamily="49" charset="0"/>
              </a:rPr>
              <a:t>Preloader</a:t>
            </a:r>
            <a:endParaRPr lang="en-GB" sz="1100" dirty="0">
              <a:latin typeface="Consolas" panose="020B0609020204030204" pitchFamily="49" charset="0"/>
            </a:endParaRPr>
          </a:p>
        </p:txBody>
      </p:sp>
      <p:pic>
        <p:nvPicPr>
          <p:cNvPr id="5" name="Content Placeholder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D728D710-7952-4C47-8DD9-0F9489C3A838}"/>
              </a:ext>
            </a:extLst>
          </p:cNvPr>
          <p:cNvPicPr>
            <a:picLocks noGrp="1" noChangeAspect="1"/>
          </p:cNvPicPr>
          <p:nvPr>
            <p:ph sz="half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7639" y="1998663"/>
            <a:ext cx="6722367" cy="5497512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76ED7B3-7C0C-18A1-2E61-A644B2302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Stack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B6E9FD-2441-3297-6A79-B17523B81A24}"/>
              </a:ext>
            </a:extLst>
          </p:cNvPr>
          <p:cNvSpPr txBox="1"/>
          <p:nvPr/>
        </p:nvSpPr>
        <p:spPr>
          <a:xfrm>
            <a:off x="9984123" y="3323506"/>
            <a:ext cx="17684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0070C0"/>
                </a:solidFill>
              </a:rPr>
              <a:t>0xFFFF FB00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819E9B-EEFC-CDE8-1BA9-0937837EB48E}"/>
              </a:ext>
            </a:extLst>
          </p:cNvPr>
          <p:cNvSpPr txBox="1"/>
          <p:nvPr/>
        </p:nvSpPr>
        <p:spPr>
          <a:xfrm>
            <a:off x="9984123" y="4259610"/>
            <a:ext cx="17251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0070C0"/>
                </a:solidFill>
              </a:rPr>
              <a:t>0xFFFF 0000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34327C1-FF2A-E69E-B7B5-7684A88723FC}"/>
              </a:ext>
            </a:extLst>
          </p:cNvPr>
          <p:cNvSpPr txBox="1"/>
          <p:nvPr/>
        </p:nvSpPr>
        <p:spPr>
          <a:xfrm>
            <a:off x="6228434" y="1843276"/>
            <a:ext cx="17828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0070C0"/>
                </a:solidFill>
              </a:rPr>
              <a:t>0xFFFF FFFF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BE2AE0-6DE1-567B-ED8E-84E0E91EC410}"/>
              </a:ext>
            </a:extLst>
          </p:cNvPr>
          <p:cNvSpPr txBox="1"/>
          <p:nvPr/>
        </p:nvSpPr>
        <p:spPr>
          <a:xfrm>
            <a:off x="9984123" y="6739820"/>
            <a:ext cx="17107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0xC000 0000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8FE579B-6AA6-2BF2-B8BB-0C27B3D7F0A3}"/>
              </a:ext>
            </a:extLst>
          </p:cNvPr>
          <p:cNvSpPr txBox="1"/>
          <p:nvPr/>
        </p:nvSpPr>
        <p:spPr>
          <a:xfrm>
            <a:off x="9984123" y="4619650"/>
            <a:ext cx="17684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0xC000 FFFF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01E2AB1-C8D9-7DED-5398-A0339336A91D}"/>
              </a:ext>
            </a:extLst>
          </p:cNvPr>
          <p:cNvSpPr txBox="1"/>
          <p:nvPr/>
        </p:nvSpPr>
        <p:spPr>
          <a:xfrm>
            <a:off x="6225407" y="7027852"/>
            <a:ext cx="16674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0x0000 0000</a:t>
            </a:r>
          </a:p>
        </p:txBody>
      </p:sp>
      <p:sp>
        <p:nvSpPr>
          <p:cNvPr id="16" name="Flowchart: Process 15">
            <a:extLst>
              <a:ext uri="{FF2B5EF4-FFF2-40B4-BE49-F238E27FC236}">
                <a16:creationId xmlns:a16="http://schemas.microsoft.com/office/drawing/2014/main" id="{E5B79016-C325-5B68-3896-3DAD60657534}"/>
              </a:ext>
            </a:extLst>
          </p:cNvPr>
          <p:cNvSpPr/>
          <p:nvPr/>
        </p:nvSpPr>
        <p:spPr bwMode="auto">
          <a:xfrm>
            <a:off x="332012" y="2747442"/>
            <a:ext cx="4640470" cy="4280410"/>
          </a:xfrm>
          <a:prstGeom prst="flowChartProcess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radeGothic LT" charset="0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F17A4EF-EDC2-6C6F-B8AC-FB5174E1CA2D}"/>
              </a:ext>
            </a:extLst>
          </p:cNvPr>
          <p:cNvCxnSpPr>
            <a:cxnSpLocks/>
          </p:cNvCxnSpPr>
          <p:nvPr/>
        </p:nvCxnSpPr>
        <p:spPr bwMode="auto">
          <a:xfrm>
            <a:off x="4972482" y="4619650"/>
            <a:ext cx="3182828" cy="40070"/>
          </a:xfrm>
          <a:prstGeom prst="straightConnector1">
            <a:avLst/>
          </a:prstGeom>
          <a:solidFill>
            <a:schemeClr val="hlink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673D125-B367-561F-622C-F7A51236BDF2}"/>
              </a:ext>
            </a:extLst>
          </p:cNvPr>
          <p:cNvCxnSpPr>
            <a:cxnSpLocks/>
          </p:cNvCxnSpPr>
          <p:nvPr/>
        </p:nvCxnSpPr>
        <p:spPr bwMode="auto">
          <a:xfrm flipV="1">
            <a:off x="5516587" y="6059810"/>
            <a:ext cx="2592288" cy="1152128"/>
          </a:xfrm>
          <a:prstGeom prst="straightConnector1">
            <a:avLst/>
          </a:prstGeom>
          <a:solidFill>
            <a:schemeClr val="hlink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CE70C19-AF53-1B4F-65B1-95E6284ED608}"/>
              </a:ext>
            </a:extLst>
          </p:cNvPr>
          <p:cNvCxnSpPr>
            <a:cxnSpLocks/>
          </p:cNvCxnSpPr>
          <p:nvPr/>
        </p:nvCxnSpPr>
        <p:spPr bwMode="auto">
          <a:xfrm>
            <a:off x="5660603" y="2542416"/>
            <a:ext cx="2410946" cy="833986"/>
          </a:xfrm>
          <a:prstGeom prst="straightConnector1">
            <a:avLst/>
          </a:prstGeom>
          <a:solidFill>
            <a:schemeClr val="hlink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6" name="Flowchart: Process 25">
            <a:extLst>
              <a:ext uri="{FF2B5EF4-FFF2-40B4-BE49-F238E27FC236}">
                <a16:creationId xmlns:a16="http://schemas.microsoft.com/office/drawing/2014/main" id="{AB770489-80A3-06AE-1010-95ACB51C97E9}"/>
              </a:ext>
            </a:extLst>
          </p:cNvPr>
          <p:cNvSpPr/>
          <p:nvPr/>
        </p:nvSpPr>
        <p:spPr bwMode="auto">
          <a:xfrm>
            <a:off x="332011" y="7427962"/>
            <a:ext cx="4640471" cy="432048"/>
          </a:xfrm>
          <a:prstGeom prst="flowChartProcess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radeGothic LT" charset="0"/>
            </a:endParaRP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F2FE153-BE7A-613F-5347-535E94E4DABB}"/>
              </a:ext>
            </a:extLst>
          </p:cNvPr>
          <p:cNvCxnSpPr>
            <a:cxnSpLocks/>
          </p:cNvCxnSpPr>
          <p:nvPr/>
        </p:nvCxnSpPr>
        <p:spPr bwMode="auto">
          <a:xfrm flipV="1">
            <a:off x="4972482" y="7211938"/>
            <a:ext cx="3280409" cy="400110"/>
          </a:xfrm>
          <a:prstGeom prst="straightConnector1">
            <a:avLst/>
          </a:prstGeom>
          <a:solidFill>
            <a:schemeClr val="hlink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4249110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diagram of a stack&#10;&#10;Description automatically generated">
            <a:extLst>
              <a:ext uri="{FF2B5EF4-FFF2-40B4-BE49-F238E27FC236}">
                <a16:creationId xmlns:a16="http://schemas.microsoft.com/office/drawing/2014/main" id="{B886DEF7-67F4-2D92-46D1-084FA0306D9D}"/>
              </a:ext>
            </a:extLst>
          </p:cNvPr>
          <p:cNvPicPr>
            <a:picLocks noGrp="1" noChangeAspect="1"/>
          </p:cNvPicPr>
          <p:nvPr>
            <p:ph sz="half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93" y="2019244"/>
            <a:ext cx="9146988" cy="5840766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48715B14-9C9F-B625-B115-B60DB2E5A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Stack Operation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D1B140-673B-F44B-9CAA-9458BE1BA1ED}"/>
              </a:ext>
            </a:extLst>
          </p:cNvPr>
          <p:cNvSpPr txBox="1"/>
          <p:nvPr/>
        </p:nvSpPr>
        <p:spPr>
          <a:xfrm>
            <a:off x="1412131" y="2995404"/>
            <a:ext cx="17684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Consolas" panose="020B0609020204030204" pitchFamily="49" charset="0"/>
              </a:rPr>
              <a:t>0xFFFF FB00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FD3012-A400-23F8-79DE-C13B1CE3DBCA}"/>
              </a:ext>
            </a:extLst>
          </p:cNvPr>
          <p:cNvSpPr txBox="1"/>
          <p:nvPr/>
        </p:nvSpPr>
        <p:spPr>
          <a:xfrm>
            <a:off x="1412131" y="7387892"/>
            <a:ext cx="17251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Consolas" panose="020B0609020204030204" pitchFamily="49" charset="0"/>
              </a:rPr>
              <a:t>0xFFFF 0000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01794F6-32C3-8F55-8EE0-BC3083A3F21B}"/>
              </a:ext>
            </a:extLst>
          </p:cNvPr>
          <p:cNvCxnSpPr>
            <a:cxnSpLocks/>
          </p:cNvCxnSpPr>
          <p:nvPr/>
        </p:nvCxnSpPr>
        <p:spPr bwMode="auto">
          <a:xfrm flipV="1">
            <a:off x="3180564" y="3035474"/>
            <a:ext cx="9104775" cy="42787"/>
          </a:xfrm>
          <a:prstGeom prst="line">
            <a:avLst/>
          </a:prstGeom>
          <a:solidFill>
            <a:schemeClr val="hlink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7AB3CA6-7551-6583-D683-D3F758512304}"/>
              </a:ext>
            </a:extLst>
          </p:cNvPr>
          <p:cNvCxnSpPr>
            <a:cxnSpLocks/>
          </p:cNvCxnSpPr>
          <p:nvPr/>
        </p:nvCxnSpPr>
        <p:spPr bwMode="auto">
          <a:xfrm flipV="1">
            <a:off x="3180564" y="7705145"/>
            <a:ext cx="9104775" cy="42787"/>
          </a:xfrm>
          <a:prstGeom prst="line">
            <a:avLst/>
          </a:prstGeom>
          <a:solidFill>
            <a:schemeClr val="hlink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7959066-E382-5BD7-8512-63BB415B49FA}"/>
              </a:ext>
            </a:extLst>
          </p:cNvPr>
          <p:cNvSpPr txBox="1"/>
          <p:nvPr/>
        </p:nvSpPr>
        <p:spPr>
          <a:xfrm>
            <a:off x="1412131" y="7781062"/>
            <a:ext cx="101874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</a:rPr>
              <a:t>0xFFFF EFFF    </a:t>
            </a:r>
            <a:r>
              <a:rPr lang="en-GB" b="0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MPU L2 cache controller - </a:t>
            </a:r>
            <a:r>
              <a:rPr lang="en-GB" dirty="0">
                <a:solidFill>
                  <a:srgbClr val="FF0000"/>
                </a:solidFill>
                <a:latin typeface="arial" panose="020B0604020202020204" pitchFamily="34" charset="0"/>
              </a:rPr>
              <a:t>Stray here and you’ll crash the processor!</a:t>
            </a:r>
            <a:endParaRPr lang="en-GB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92311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AAD1E9C-834E-6991-2EC2-C017DE6F3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Function Pointers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4B4BBB9-8AB7-9D5E-EA6B-522580E0CC3A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endParaRPr lang="en-GB" sz="1800" dirty="0">
              <a:solidFill>
                <a:srgbClr val="7F0055"/>
              </a:solidFill>
              <a:latin typeface="Consolas" panose="020B0609020204030204" pitchFamily="49" charset="0"/>
            </a:endParaRPr>
          </a:p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aFunction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a, </a:t>
            </a:r>
            <a:r>
              <a:rPr lang="en-GB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b) {</a:t>
            </a:r>
          </a:p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    int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c = a + b;</a:t>
            </a:r>
          </a:p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return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c;</a:t>
            </a:r>
          </a:p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>
              <a:spcBef>
                <a:spcPts val="0"/>
              </a:spcBef>
              <a:spcAft>
                <a:spcPts val="0"/>
              </a:spcAft>
            </a:pPr>
            <a:endParaRPr lang="en-GB" sz="1800" dirty="0">
              <a:latin typeface="Consolas" panose="020B0609020204030204" pitchFamily="49" charset="0"/>
            </a:endParaRPr>
          </a:p>
          <a:p>
            <a:pPr algn="l">
              <a:spcBef>
                <a:spcPts val="0"/>
              </a:spcBef>
              <a:spcAft>
                <a:spcPts val="0"/>
              </a:spcAft>
            </a:pPr>
            <a:endParaRPr lang="en-GB" sz="1800" dirty="0">
              <a:latin typeface="Consolas" panose="020B0609020204030204" pitchFamily="49" charset="0"/>
            </a:endParaRPr>
          </a:p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anotherFunc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a, </a:t>
            </a:r>
            <a:r>
              <a:rPr lang="en-GB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b) {</a:t>
            </a:r>
          </a:p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    int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c = a * b;</a:t>
            </a:r>
          </a:p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return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c;</a:t>
            </a:r>
          </a:p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>
              <a:spcBef>
                <a:spcPts val="0"/>
              </a:spcBef>
              <a:spcAft>
                <a:spcPts val="0"/>
              </a:spcAft>
            </a:pPr>
            <a:endParaRPr lang="en-GB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algn="l">
              <a:spcBef>
                <a:spcPts val="0"/>
              </a:spcBef>
              <a:spcAft>
                <a:spcPts val="0"/>
              </a:spcAft>
            </a:pPr>
            <a:endParaRPr lang="en-GB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2400" dirty="0"/>
              <a:t>As the function is simply code in memory,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2400" dirty="0"/>
              <a:t>you can in fact create a pointer to the function.</a:t>
            </a:r>
            <a:endParaRPr lang="en-GB" sz="3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algn="l">
              <a:spcBef>
                <a:spcPts val="0"/>
              </a:spcBef>
              <a:spcAft>
                <a:spcPts val="0"/>
              </a:spcAft>
            </a:pPr>
            <a:endParaRPr lang="en-GB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typedef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(*</a:t>
            </a:r>
            <a:r>
              <a:rPr lang="en-GB" sz="1800" b="1" dirty="0" err="1">
                <a:solidFill>
                  <a:srgbClr val="005032"/>
                </a:solidFill>
                <a:latin typeface="Consolas" panose="020B0609020204030204" pitchFamily="49" charset="0"/>
              </a:rPr>
              <a:t>TaskFunction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)(</a:t>
            </a:r>
            <a:r>
              <a:rPr lang="en-GB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GB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>
              <a:spcBef>
                <a:spcPts val="0"/>
              </a:spcBef>
              <a:spcAft>
                <a:spcPts val="0"/>
              </a:spcAft>
            </a:pPr>
            <a:endParaRPr lang="en-GB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GB" sz="1800" dirty="0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B3C9B5E7-36E0-1149-B52D-C3E1DF12380F}"/>
              </a:ext>
            </a:extLst>
          </p:cNvPr>
          <p:cNvSpPr txBox="1">
            <a:spLocks noGrp="1"/>
          </p:cNvSpPr>
          <p:nvPr>
            <p:ph sz="half" idx="1"/>
          </p:nvPr>
        </p:nvSpPr>
        <p:spPr>
          <a:xfrm>
            <a:off x="7435850" y="1998663"/>
            <a:ext cx="6762750" cy="5497512"/>
          </a:xfrm>
          <a:prstGeom prst="rect">
            <a:avLst/>
          </a:prstGeom>
        </p:spPr>
        <p:txBody>
          <a:bodyPr/>
          <a:lstStyle>
            <a:lvl1pPr marL="0" indent="0" algn="l" rtl="0" eaLnBrk="1" fontAlgn="base" hangingPunct="1">
              <a:spcBef>
                <a:spcPts val="2400"/>
              </a:spcBef>
              <a:spcAft>
                <a:spcPts val="1440"/>
              </a:spcAft>
              <a:buNone/>
              <a:defRPr lang="en-GB" sz="2640" b="1" i="0" dirty="0">
                <a:solidFill>
                  <a:schemeClr val="tx1"/>
                </a:solidFill>
                <a:latin typeface="TradeGothic LT CondEighteen" panose="02000606020000020004" pitchFamily="2" charset="0"/>
                <a:ea typeface="+mn-ea"/>
                <a:cs typeface="+mn-cs"/>
              </a:defRPr>
            </a:lvl1pPr>
            <a:lvl2pPr marL="244357" indent="-242928" algn="l" rtl="0" eaLnBrk="1" fontAlgn="base" hangingPunct="1">
              <a:spcBef>
                <a:spcPct val="0"/>
              </a:spcBef>
              <a:spcAft>
                <a:spcPct val="40000"/>
              </a:spcAft>
              <a:buChar char="•"/>
              <a:defRPr sz="2160" b="0" i="0">
                <a:solidFill>
                  <a:schemeClr val="tx1"/>
                </a:solidFill>
                <a:latin typeface="TradeGothic LT" panose="02000503020000020004" pitchFamily="2" charset="77"/>
              </a:defRPr>
            </a:lvl2pPr>
            <a:lvl3pPr marL="488714" indent="-242928" algn="l" rtl="0" eaLnBrk="1" fontAlgn="base" hangingPunct="1">
              <a:spcBef>
                <a:spcPct val="0"/>
              </a:spcBef>
              <a:spcAft>
                <a:spcPts val="480"/>
              </a:spcAft>
              <a:buChar char="•"/>
              <a:defRPr sz="2160" b="0" i="0">
                <a:solidFill>
                  <a:schemeClr val="tx1"/>
                </a:solidFill>
                <a:latin typeface="TradeGothic LT" panose="02000503020000020004" pitchFamily="2" charset="77"/>
              </a:defRPr>
            </a:lvl3pPr>
            <a:lvl4pPr marL="728784" indent="-238642" algn="l" rtl="0" eaLnBrk="1" fontAlgn="base" hangingPunct="1">
              <a:spcBef>
                <a:spcPct val="0"/>
              </a:spcBef>
              <a:spcAft>
                <a:spcPts val="480"/>
              </a:spcAft>
              <a:buChar char="•"/>
              <a:defRPr sz="2160" b="0" i="0">
                <a:solidFill>
                  <a:schemeClr val="tx1"/>
                </a:solidFill>
                <a:latin typeface="TradeGothic LT" panose="02000503020000020004" pitchFamily="2" charset="77"/>
              </a:defRPr>
            </a:lvl4pPr>
            <a:lvl5pPr marL="973141" indent="-242928" algn="l" rtl="0" eaLnBrk="1" fontAlgn="base" hangingPunct="1">
              <a:spcBef>
                <a:spcPct val="0"/>
              </a:spcBef>
              <a:spcAft>
                <a:spcPts val="480"/>
              </a:spcAft>
              <a:buChar char="•"/>
              <a:defRPr sz="2160" b="0" i="0">
                <a:solidFill>
                  <a:schemeClr val="tx1"/>
                </a:solidFill>
                <a:latin typeface="TradeGothic LT" panose="02000503020000020004" pitchFamily="2" charset="77"/>
              </a:defRPr>
            </a:lvl5pPr>
            <a:lvl6pPr marL="1384690" indent="-242928" algn="l" rtl="0" eaLnBrk="1" fontAlgn="base" hangingPunct="1">
              <a:spcBef>
                <a:spcPct val="0"/>
              </a:spcBef>
              <a:spcAft>
                <a:spcPct val="40000"/>
              </a:spcAft>
              <a:buChar char="•"/>
              <a:defRPr sz="2160">
                <a:solidFill>
                  <a:schemeClr val="tx1"/>
                </a:solidFill>
                <a:latin typeface="+mn-lt"/>
              </a:defRPr>
            </a:lvl6pPr>
            <a:lvl7pPr marL="1796239" indent="-242928" algn="l" rtl="0" eaLnBrk="1" fontAlgn="base" hangingPunct="1">
              <a:spcBef>
                <a:spcPct val="0"/>
              </a:spcBef>
              <a:spcAft>
                <a:spcPct val="40000"/>
              </a:spcAft>
              <a:buChar char="•"/>
              <a:defRPr sz="1620">
                <a:solidFill>
                  <a:schemeClr val="tx1"/>
                </a:solidFill>
                <a:latin typeface="+mn-lt"/>
              </a:defRPr>
            </a:lvl7pPr>
            <a:lvl8pPr marL="2207787" indent="-242928" algn="l" rtl="0" eaLnBrk="1" fontAlgn="base" hangingPunct="1">
              <a:spcBef>
                <a:spcPct val="0"/>
              </a:spcBef>
              <a:spcAft>
                <a:spcPct val="40000"/>
              </a:spcAft>
              <a:buChar char="•"/>
              <a:defRPr sz="1620">
                <a:solidFill>
                  <a:schemeClr val="tx1"/>
                </a:solidFill>
                <a:latin typeface="+mn-lt"/>
              </a:defRPr>
            </a:lvl8pPr>
            <a:lvl9pPr marL="2619336" indent="-242928" algn="l" rtl="0" eaLnBrk="1" fontAlgn="base" hangingPunct="1">
              <a:spcBef>
                <a:spcPct val="0"/>
              </a:spcBef>
              <a:spcAft>
                <a:spcPct val="40000"/>
              </a:spcAft>
              <a:buChar char="•"/>
              <a:defRPr sz="162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endParaRPr lang="en-GB" sz="1800" dirty="0">
              <a:solidFill>
                <a:srgbClr val="7F0055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kern="0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GB" sz="1800" kern="0" dirty="0">
                <a:solidFill>
                  <a:srgbClr val="000000"/>
                </a:solidFill>
                <a:latin typeface="Consolas" panose="020B0609020204030204" pitchFamily="49" charset="0"/>
              </a:rPr>
              <a:t> main(</a:t>
            </a:r>
            <a:r>
              <a:rPr lang="en-GB" sz="1800" kern="0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GB" sz="1800" kern="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GB" sz="1800" kern="0" dirty="0"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kern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kern="0" dirty="0">
                <a:solidFill>
                  <a:srgbClr val="3F7F5F"/>
                </a:solidFill>
                <a:latin typeface="Consolas" panose="020B0609020204030204" pitchFamily="49" charset="0"/>
              </a:rPr>
              <a:t>// Create a pointer to </a:t>
            </a:r>
            <a:r>
              <a:rPr lang="en-GB" sz="1800" kern="0" dirty="0" err="1">
                <a:solidFill>
                  <a:srgbClr val="3F7F5F"/>
                </a:solidFill>
                <a:latin typeface="Consolas" panose="020B0609020204030204" pitchFamily="49" charset="0"/>
              </a:rPr>
              <a:t>aFunction</a:t>
            </a:r>
            <a:r>
              <a:rPr lang="en-GB" sz="1800" kern="0" dirty="0">
                <a:solidFill>
                  <a:srgbClr val="3F7F5F"/>
                </a:solidFill>
                <a:latin typeface="Consolas" panose="020B0609020204030204" pitchFamily="49" charset="0"/>
              </a:rPr>
              <a:t>.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kern="0" dirty="0">
                <a:solidFill>
                  <a:srgbClr val="005032"/>
                </a:solidFill>
                <a:latin typeface="Consolas" panose="020B0609020204030204" pitchFamily="49" charset="0"/>
              </a:rPr>
              <a:t>    </a:t>
            </a:r>
            <a:r>
              <a:rPr lang="en-GB" sz="1800" kern="0" dirty="0" err="1">
                <a:solidFill>
                  <a:srgbClr val="005032"/>
                </a:solidFill>
                <a:latin typeface="Consolas" panose="020B0609020204030204" pitchFamily="49" charset="0"/>
              </a:rPr>
              <a:t>TaskFunction</a:t>
            </a:r>
            <a:r>
              <a:rPr lang="en-GB" sz="1800" kern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kern="0" dirty="0" err="1">
                <a:solidFill>
                  <a:srgbClr val="000000"/>
                </a:solidFill>
                <a:latin typeface="Consolas" panose="020B0609020204030204" pitchFamily="49" charset="0"/>
              </a:rPr>
              <a:t>aPointer</a:t>
            </a:r>
            <a:r>
              <a:rPr lang="en-GB" sz="1800" kern="0" dirty="0">
                <a:solidFill>
                  <a:srgbClr val="000000"/>
                </a:solidFill>
                <a:latin typeface="Consolas" panose="020B0609020204030204" pitchFamily="49" charset="0"/>
              </a:rPr>
              <a:t> = &amp;</a:t>
            </a:r>
            <a:r>
              <a:rPr lang="en-GB" sz="1800" kern="0" dirty="0" err="1">
                <a:solidFill>
                  <a:srgbClr val="000000"/>
                </a:solidFill>
                <a:latin typeface="Consolas" panose="020B0609020204030204" pitchFamily="49" charset="0"/>
              </a:rPr>
              <a:t>aFunction</a:t>
            </a:r>
            <a:r>
              <a:rPr lang="en-GB" sz="1800" kern="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GB" sz="1800" kern="0" dirty="0"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kern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kern="0" dirty="0">
                <a:solidFill>
                  <a:srgbClr val="3F7F5F"/>
                </a:solidFill>
                <a:latin typeface="Consolas" panose="020B0609020204030204" pitchFamily="49" charset="0"/>
              </a:rPr>
              <a:t>// Create some inputs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kern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kern="0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GB" sz="1800" kern="0" dirty="0">
                <a:solidFill>
                  <a:srgbClr val="000000"/>
                </a:solidFill>
                <a:latin typeface="Consolas" panose="020B0609020204030204" pitchFamily="49" charset="0"/>
              </a:rPr>
              <a:t> a = 4;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kern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kern="0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GB" sz="1800" kern="0" dirty="0">
                <a:solidFill>
                  <a:srgbClr val="000000"/>
                </a:solidFill>
                <a:latin typeface="Consolas" panose="020B0609020204030204" pitchFamily="49" charset="0"/>
              </a:rPr>
              <a:t> b = 6;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GB" sz="1800" kern="0" dirty="0"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kern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kern="0" dirty="0">
                <a:solidFill>
                  <a:srgbClr val="3F7F5F"/>
                </a:solidFill>
                <a:latin typeface="Consolas" panose="020B0609020204030204" pitchFamily="49" charset="0"/>
              </a:rPr>
              <a:t>// Try calling the function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kern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kern="0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GB" sz="1800" kern="0" dirty="0">
                <a:solidFill>
                  <a:srgbClr val="000000"/>
                </a:solidFill>
                <a:latin typeface="Consolas" panose="020B0609020204030204" pitchFamily="49" charset="0"/>
              </a:rPr>
              <a:t> c = </a:t>
            </a:r>
            <a:r>
              <a:rPr lang="en-GB" sz="1800" kern="0" dirty="0" err="1">
                <a:solidFill>
                  <a:srgbClr val="000000"/>
                </a:solidFill>
                <a:latin typeface="Consolas" panose="020B0609020204030204" pitchFamily="49" charset="0"/>
              </a:rPr>
              <a:t>aPointer</a:t>
            </a:r>
            <a:r>
              <a:rPr lang="en-GB" sz="1800" kern="0" dirty="0">
                <a:solidFill>
                  <a:srgbClr val="000000"/>
                </a:solidFill>
                <a:latin typeface="Consolas" panose="020B0609020204030204" pitchFamily="49" charset="0"/>
              </a:rPr>
              <a:t>(a, b);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GB" sz="1800" kern="0" dirty="0"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kern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kern="0" dirty="0">
                <a:solidFill>
                  <a:srgbClr val="3F7F5F"/>
                </a:solidFill>
                <a:latin typeface="Consolas" panose="020B0609020204030204" pitchFamily="49" charset="0"/>
              </a:rPr>
              <a:t>// Do nothing, forever.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kern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kern="0" dirty="0">
                <a:solidFill>
                  <a:srgbClr val="7F0055"/>
                </a:solidFill>
                <a:latin typeface="Consolas" panose="020B0609020204030204" pitchFamily="49" charset="0"/>
              </a:rPr>
              <a:t>while</a:t>
            </a:r>
            <a:r>
              <a:rPr lang="en-GB" sz="1800" kern="0" dirty="0">
                <a:solidFill>
                  <a:srgbClr val="000000"/>
                </a:solidFill>
                <a:latin typeface="Consolas" panose="020B0609020204030204" pitchFamily="49" charset="0"/>
              </a:rPr>
              <a:t> (1) {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kern="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kern="0" dirty="0" err="1">
                <a:solidFill>
                  <a:srgbClr val="000000"/>
                </a:solidFill>
                <a:latin typeface="Consolas" panose="020B0609020204030204" pitchFamily="49" charset="0"/>
              </a:rPr>
              <a:t>HPS_ResetWatchdog</a:t>
            </a:r>
            <a:r>
              <a:rPr lang="en-GB" sz="1800" kern="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kern="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kern="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GB" sz="1800" kern="0" dirty="0"/>
          </a:p>
        </p:txBody>
      </p:sp>
    </p:spTree>
    <p:extLst>
      <p:ext uri="{BB962C8B-B14F-4D97-AF65-F5344CB8AC3E}">
        <p14:creationId xmlns:p14="http://schemas.microsoft.com/office/powerpoint/2010/main" val="33348806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id="{FC4F6427-0F1C-A657-7BE3-6CFEF0AEA87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D5D9D9F-D221-6749-A253-42202675C6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Questions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6E0D6ED-8132-9A48-12D1-145E1955C34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B9D6D67-07B6-3D14-17A6-C24D5391B99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83332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433F7A3-DD63-495B-A45F-3A74FBDAC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GitHub</a:t>
            </a:r>
            <a:br>
              <a:rPr lang="en-GB" dirty="0"/>
            </a:br>
            <a:r>
              <a:rPr lang="en-GB" dirty="0"/>
              <a:t>ELEC5620M-Unit1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E7E25B-6F69-46F7-83BD-7D12F3347C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636"/>
          <a:stretch/>
        </p:blipFill>
        <p:spPr>
          <a:xfrm>
            <a:off x="1782762" y="1998738"/>
            <a:ext cx="11068050" cy="48531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29B7806-4A42-4DB0-AE27-835ED7736CDE}"/>
              </a:ext>
            </a:extLst>
          </p:cNvPr>
          <p:cNvSpPr txBox="1"/>
          <p:nvPr/>
        </p:nvSpPr>
        <p:spPr>
          <a:xfrm>
            <a:off x="0" y="7368148"/>
            <a:ext cx="146335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Minerva &gt; ELEC5620M &gt; Unit 1 &gt; Unit 1 GitHub Classrooms Resources</a:t>
            </a:r>
          </a:p>
        </p:txBody>
      </p:sp>
    </p:spTree>
    <p:extLst>
      <p:ext uri="{BB962C8B-B14F-4D97-AF65-F5344CB8AC3E}">
        <p14:creationId xmlns:p14="http://schemas.microsoft.com/office/powerpoint/2010/main" val="36386617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6B86996-DB33-3D3C-21E6-771F0E454BAF}"/>
              </a:ext>
            </a:extLst>
          </p:cNvPr>
          <p:cNvPicPr>
            <a:picLocks noGrp="1" noChangeAspect="1"/>
          </p:cNvPicPr>
          <p:nvPr>
            <p:ph sz="half" idx="10"/>
          </p:nvPr>
        </p:nvPicPr>
        <p:blipFill rotWithShape="1">
          <a:blip r:embed="rId2"/>
          <a:srcRect b="30161"/>
          <a:stretch/>
        </p:blipFill>
        <p:spPr>
          <a:xfrm>
            <a:off x="822213" y="2165783"/>
            <a:ext cx="12984387" cy="3605995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5849291A-4DDB-3B07-6960-BB52DE2E5C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DE1-SoC Hardware Loan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75F0D50-CD8E-EC87-A046-3981D2B858C8}"/>
              </a:ext>
            </a:extLst>
          </p:cNvPr>
          <p:cNvSpPr txBox="1"/>
          <p:nvPr/>
        </p:nvSpPr>
        <p:spPr>
          <a:xfrm>
            <a:off x="804876" y="6707882"/>
            <a:ext cx="130238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You need the DE1-SoC hardware to complete the tasks and future assessments!</a:t>
            </a:r>
          </a:p>
        </p:txBody>
      </p:sp>
    </p:spTree>
    <p:extLst>
      <p:ext uri="{BB962C8B-B14F-4D97-AF65-F5344CB8AC3E}">
        <p14:creationId xmlns:p14="http://schemas.microsoft.com/office/powerpoint/2010/main" val="25946790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1A223D1B-BBAA-9BC0-FFE4-F9398F3879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0161"/>
          <a:stretch/>
        </p:blipFill>
        <p:spPr>
          <a:xfrm>
            <a:off x="822213" y="2165783"/>
            <a:ext cx="12984387" cy="3605995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5849291A-4DDB-3B07-6960-BB52DE2E5C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Hardware Loan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8535D7-7948-7B1A-68D6-D737764D0C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4099" y="446938"/>
            <a:ext cx="6340068" cy="72859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E08E08-77CC-6F9B-84BA-5C2CC6593153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487452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4">
            <a:extLst>
              <a:ext uri="{FF2B5EF4-FFF2-40B4-BE49-F238E27FC236}">
                <a16:creationId xmlns:a16="http://schemas.microsoft.com/office/drawing/2014/main" id="{D31DB784-375A-AEB2-CE97-7450AC936F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0161"/>
          <a:stretch/>
        </p:blipFill>
        <p:spPr>
          <a:xfrm>
            <a:off x="822213" y="2165783"/>
            <a:ext cx="12984387" cy="3605995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5849291A-4DDB-3B07-6960-BB52DE2E5C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Hardware Loan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8535D7-7948-7B1A-68D6-D737764D0C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4099" y="446938"/>
            <a:ext cx="6340068" cy="72859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FC6CA52-24E7-2EDE-039D-50C6797E4A0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01" t="2457" r="2242" b="724"/>
          <a:stretch/>
        </p:blipFill>
        <p:spPr>
          <a:xfrm>
            <a:off x="3068315" y="1667322"/>
            <a:ext cx="5430787" cy="3374622"/>
          </a:xfrm>
          <a:prstGeom prst="roundRect">
            <a:avLst>
              <a:gd name="adj" fmla="val 10620"/>
            </a:avLst>
          </a:prstGeom>
          <a:effectLst>
            <a:glow rad="139700">
              <a:schemeClr val="accent5">
                <a:satMod val="175000"/>
                <a:alpha val="40000"/>
              </a:schemeClr>
            </a:glow>
          </a:effectLst>
        </p:spPr>
      </p:pic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B476FEEF-2652-35CF-EA00-9C8F397EEC9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2651" y="3449448"/>
            <a:ext cx="5986566" cy="3474458"/>
          </a:xfrm>
          <a:prstGeom prst="roundRect">
            <a:avLst>
              <a:gd name="adj" fmla="val 10620"/>
            </a:avLst>
          </a:prstGeom>
          <a:effectLst>
            <a:glow rad="139700">
              <a:schemeClr val="accent5">
                <a:satMod val="175000"/>
                <a:alpha val="40000"/>
              </a:schemeClr>
            </a:glow>
          </a:effectLst>
        </p:spPr>
      </p:pic>
      <p:pic>
        <p:nvPicPr>
          <p:cNvPr id="14" name="Picture 13" descr="A picture containing text&#10;&#10;Description automatically generated">
            <a:extLst>
              <a:ext uri="{FF2B5EF4-FFF2-40B4-BE49-F238E27FC236}">
                <a16:creationId xmlns:a16="http://schemas.microsoft.com/office/drawing/2014/main" id="{BA2379BB-448B-DA6F-5AE6-BA0300D5D9F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84" t="9756" r="8950" b="11701"/>
          <a:stretch/>
        </p:blipFill>
        <p:spPr>
          <a:xfrm>
            <a:off x="9962100" y="2021223"/>
            <a:ext cx="4339463" cy="6054811"/>
          </a:xfrm>
          <a:prstGeom prst="roundRect">
            <a:avLst>
              <a:gd name="adj" fmla="val 3873"/>
            </a:avLst>
          </a:prstGeom>
        </p:spPr>
      </p:pic>
    </p:spTree>
    <p:extLst>
      <p:ext uri="{BB962C8B-B14F-4D97-AF65-F5344CB8AC3E}">
        <p14:creationId xmlns:p14="http://schemas.microsoft.com/office/powerpoint/2010/main" val="9396252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diagram of a computer&#10;&#10;Description automatically generated">
            <a:extLst>
              <a:ext uri="{FF2B5EF4-FFF2-40B4-BE49-F238E27FC236}">
                <a16:creationId xmlns:a16="http://schemas.microsoft.com/office/drawing/2014/main" id="{D75E2C04-A862-481A-22DB-56D43443B8E5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4289" y="943416"/>
            <a:ext cx="8964996" cy="6344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4822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BC26EFC-EE35-C03E-BBB4-639072ADD2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2774" y="149585"/>
            <a:ext cx="8708026" cy="7932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536669"/>
      </p:ext>
    </p:extLst>
  </p:cSld>
  <p:clrMapOvr>
    <a:masterClrMapping/>
  </p:clrMapOvr>
</p:sld>
</file>

<file path=ppt/theme/theme1.xml><?xml version="1.0" encoding="utf-8"?>
<a:theme xmlns:a="http://schemas.openxmlformats.org/drawingml/2006/main" name="SlideTemplate">
  <a:themeElements>
    <a:clrScheme name="Custom 2">
      <a:dk1>
        <a:srgbClr val="000005"/>
      </a:dk1>
      <a:lt1>
        <a:srgbClr val="FFFFFF"/>
      </a:lt1>
      <a:dk2>
        <a:srgbClr val="FFFFFF"/>
      </a:dk2>
      <a:lt2>
        <a:srgbClr val="808080"/>
      </a:lt2>
      <a:accent1>
        <a:srgbClr val="005A9E"/>
      </a:accent1>
      <a:accent2>
        <a:srgbClr val="00502F"/>
      </a:accent2>
      <a:accent3>
        <a:srgbClr val="FFFFFF"/>
      </a:accent3>
      <a:accent4>
        <a:srgbClr val="000003"/>
      </a:accent4>
      <a:accent5>
        <a:srgbClr val="AAB3AD"/>
      </a:accent5>
      <a:accent6>
        <a:srgbClr val="B10F2A"/>
      </a:accent6>
      <a:hlink>
        <a:srgbClr val="E9E2D3"/>
      </a:hlink>
      <a:folHlink>
        <a:srgbClr val="99CC00"/>
      </a:folHlink>
    </a:clrScheme>
    <a:fontScheme name="University of Leed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hlink"/>
        </a:solidFill>
        <a:ln w="317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None/>
          <a:tabLst/>
          <a:defRPr kumimoji="0" lang="en-GB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hlink"/>
        </a:solidFill>
        <a:ln w="317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None/>
          <a:tabLst/>
          <a:defRPr kumimoji="0" lang="en-GB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University of Leeds 1">
        <a:dk1>
          <a:srgbClr val="000005"/>
        </a:dk1>
        <a:lt1>
          <a:srgbClr val="FFFFFF"/>
        </a:lt1>
        <a:dk2>
          <a:srgbClr val="FFFFFF"/>
        </a:dk2>
        <a:lt2>
          <a:srgbClr val="808080"/>
        </a:lt2>
        <a:accent1>
          <a:srgbClr val="00502F"/>
        </a:accent1>
        <a:accent2>
          <a:srgbClr val="C41230"/>
        </a:accent2>
        <a:accent3>
          <a:srgbClr val="FFFFFF"/>
        </a:accent3>
        <a:accent4>
          <a:srgbClr val="000003"/>
        </a:accent4>
        <a:accent5>
          <a:srgbClr val="AAB3AD"/>
        </a:accent5>
        <a:accent6>
          <a:srgbClr val="B10F2A"/>
        </a:accent6>
        <a:hlink>
          <a:srgbClr val="E9E2D3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ultrasound - 16-9.ppt [Compatibility Mode]" id="{D4D90127-7D02-418F-AD82-24FA00DCFC88}" vid="{61A979EA-E20C-4E4D-8452-3A9F90727A49}"/>
    </a:ext>
  </a:extLst>
</a:theme>
</file>

<file path=ppt/theme/theme2.xml><?xml version="1.0" encoding="utf-8"?>
<a:theme xmlns:a="http://schemas.openxmlformats.org/drawingml/2006/main" name="Ultrasound Group">
  <a:themeElements>
    <a:clrScheme name="University of Leeds">
      <a:dk1>
        <a:srgbClr val="000000"/>
      </a:dk1>
      <a:lt1>
        <a:srgbClr val="FFFFFF"/>
      </a:lt1>
      <a:dk2>
        <a:srgbClr val="2A5A6C"/>
      </a:dk2>
      <a:lt2>
        <a:srgbClr val="FEFFFE"/>
      </a:lt2>
      <a:accent1>
        <a:srgbClr val="234E5E"/>
      </a:accent1>
      <a:accent2>
        <a:srgbClr val="195A6F"/>
      </a:accent2>
      <a:accent3>
        <a:srgbClr val="E88A43"/>
      </a:accent3>
      <a:accent4>
        <a:srgbClr val="C8BA3C"/>
      </a:accent4>
      <a:accent5>
        <a:srgbClr val="E95956"/>
      </a:accent5>
      <a:accent6>
        <a:srgbClr val="919191"/>
      </a:accent6>
      <a:hlink>
        <a:srgbClr val="E88A43"/>
      </a:hlink>
      <a:folHlink>
        <a:srgbClr val="9E9F9D"/>
      </a:folHlink>
    </a:clrScheme>
    <a:fontScheme name="University of Leeds">
      <a:majorFont>
        <a:latin typeface="TradeGothic LT CondEighteen"/>
        <a:ea typeface=""/>
        <a:cs typeface=""/>
      </a:majorFont>
      <a:minorFont>
        <a:latin typeface="TradeGothic L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hlink"/>
        </a:solidFill>
        <a:ln w="317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None/>
          <a:tabLst/>
          <a:defRPr kumimoji="0" lang="en-GB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radeGothic L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hlink"/>
        </a:solidFill>
        <a:ln w="317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None/>
          <a:tabLst/>
          <a:defRPr kumimoji="0" lang="en-GB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radeGothic LT" charset="0"/>
          </a:defRPr>
        </a:defPPr>
      </a:lstStyle>
    </a:lnDef>
  </a:objectDefaults>
  <a:extraClrSchemeLst>
    <a:extraClrScheme>
      <a:clrScheme name="University of Leeds 1">
        <a:dk1>
          <a:srgbClr val="000005"/>
        </a:dk1>
        <a:lt1>
          <a:srgbClr val="FFFFFF"/>
        </a:lt1>
        <a:dk2>
          <a:srgbClr val="FFFFFF"/>
        </a:dk2>
        <a:lt2>
          <a:srgbClr val="808080"/>
        </a:lt2>
        <a:accent1>
          <a:srgbClr val="00502F"/>
        </a:accent1>
        <a:accent2>
          <a:srgbClr val="C41230"/>
        </a:accent2>
        <a:accent3>
          <a:srgbClr val="FFFFFF"/>
        </a:accent3>
        <a:accent4>
          <a:srgbClr val="000003"/>
        </a:accent4>
        <a:accent5>
          <a:srgbClr val="AAB3AD"/>
        </a:accent5>
        <a:accent6>
          <a:srgbClr val="B10F2A"/>
        </a:accent6>
        <a:hlink>
          <a:srgbClr val="E9E2D3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resentation2" id="{CF080844-2B60-47DC-9284-49F17D931A3A}" vid="{24729F0A-DB90-408E-A648-D6CFCB856E8B}"/>
    </a:ext>
  </a:extLst>
</a:theme>
</file>

<file path=ppt/theme/theme3.xml><?xml version="1.0" encoding="utf-8"?>
<a:theme xmlns:a="http://schemas.openxmlformats.org/drawingml/2006/main" name="1_Ultrasound Group">
  <a:themeElements>
    <a:clrScheme name="University of Leeds">
      <a:dk1>
        <a:srgbClr val="000000"/>
      </a:dk1>
      <a:lt1>
        <a:srgbClr val="FFFFFF"/>
      </a:lt1>
      <a:dk2>
        <a:srgbClr val="2A5A6C"/>
      </a:dk2>
      <a:lt2>
        <a:srgbClr val="FEFFFE"/>
      </a:lt2>
      <a:accent1>
        <a:srgbClr val="234E5E"/>
      </a:accent1>
      <a:accent2>
        <a:srgbClr val="195A6F"/>
      </a:accent2>
      <a:accent3>
        <a:srgbClr val="E88A43"/>
      </a:accent3>
      <a:accent4>
        <a:srgbClr val="C8BA3C"/>
      </a:accent4>
      <a:accent5>
        <a:srgbClr val="E95956"/>
      </a:accent5>
      <a:accent6>
        <a:srgbClr val="919191"/>
      </a:accent6>
      <a:hlink>
        <a:srgbClr val="E88A43"/>
      </a:hlink>
      <a:folHlink>
        <a:srgbClr val="9E9F9D"/>
      </a:folHlink>
    </a:clrScheme>
    <a:fontScheme name="University of Leeds">
      <a:majorFont>
        <a:latin typeface="TradeGothic LT CondEighteen"/>
        <a:ea typeface=""/>
        <a:cs typeface=""/>
      </a:majorFont>
      <a:minorFont>
        <a:latin typeface="TradeGothic L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hlink"/>
        </a:solidFill>
        <a:ln w="317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None/>
          <a:tabLst/>
          <a:defRPr kumimoji="0" lang="en-GB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radeGothic L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hlink"/>
        </a:solidFill>
        <a:ln w="317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None/>
          <a:tabLst/>
          <a:defRPr kumimoji="0" lang="en-GB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radeGothic LT" charset="0"/>
          </a:defRPr>
        </a:defPPr>
      </a:lstStyle>
    </a:lnDef>
  </a:objectDefaults>
  <a:extraClrSchemeLst>
    <a:extraClrScheme>
      <a:clrScheme name="University of Leeds 1">
        <a:dk1>
          <a:srgbClr val="000005"/>
        </a:dk1>
        <a:lt1>
          <a:srgbClr val="FFFFFF"/>
        </a:lt1>
        <a:dk2>
          <a:srgbClr val="FFFFFF"/>
        </a:dk2>
        <a:lt2>
          <a:srgbClr val="808080"/>
        </a:lt2>
        <a:accent1>
          <a:srgbClr val="00502F"/>
        </a:accent1>
        <a:accent2>
          <a:srgbClr val="C41230"/>
        </a:accent2>
        <a:accent3>
          <a:srgbClr val="FFFFFF"/>
        </a:accent3>
        <a:accent4>
          <a:srgbClr val="000003"/>
        </a:accent4>
        <a:accent5>
          <a:srgbClr val="AAB3AD"/>
        </a:accent5>
        <a:accent6>
          <a:srgbClr val="B10F2A"/>
        </a:accent6>
        <a:hlink>
          <a:srgbClr val="E9E2D3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ultrasound2.potx" id="{88A9D77D-F156-4FAD-BDB4-0EB8C2B02C9A}" vid="{F04C321E-3BDA-448F-B199-1CB2FB9726A7}"/>
    </a:ext>
  </a:extLst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f6554487-1463-46f8-b240-081be97a76b5">
      <Terms xmlns="http://schemas.microsoft.com/office/infopath/2007/PartnerControls"/>
    </lcf76f155ced4ddcb4097134ff3c332f>
    <TaxCatchAll xmlns="5ac55064-dd98-40ab-a792-a6825aa724ee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1EA1F0BA472874997206344F38DEB9C" ma:contentTypeVersion="17" ma:contentTypeDescription="Create a new document." ma:contentTypeScope="" ma:versionID="54b494c094f113afa5093b252f757f3a">
  <xsd:schema xmlns:xsd="http://www.w3.org/2001/XMLSchema" xmlns:xs="http://www.w3.org/2001/XMLSchema" xmlns:p="http://schemas.microsoft.com/office/2006/metadata/properties" xmlns:ns2="f6554487-1463-46f8-b240-081be97a76b5" xmlns:ns3="5ac55064-dd98-40ab-a792-a6825aa724ee" targetNamespace="http://schemas.microsoft.com/office/2006/metadata/properties" ma:root="true" ma:fieldsID="5760321a1d0944bd879300ad69047cd3" ns2:_="" ns3:_="">
    <xsd:import namespace="f6554487-1463-46f8-b240-081be97a76b5"/>
    <xsd:import namespace="5ac55064-dd98-40ab-a792-a6825aa724e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6554487-1463-46f8-b240-081be97a76b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b3a19cb6-1b10-4512-a12b-f76e45842a2d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ac55064-dd98-40ab-a792-a6825aa724ee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d782640b-3a96-44ca-9be4-bf9ec8a88c94}" ma:internalName="TaxCatchAll" ma:showField="CatchAllData" ma:web="5ac55064-dd98-40ab-a792-a6825aa724e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02632A7-A706-4466-AEBB-441FFA98581A}">
  <ds:schemaRefs>
    <ds:schemaRef ds:uri="http://schemas.microsoft.com/office/2006/metadata/properties"/>
    <ds:schemaRef ds:uri="http://schemas.openxmlformats.org/package/2006/metadata/core-properties"/>
    <ds:schemaRef ds:uri="http://schemas.microsoft.com/office/infopath/2007/PartnerControls"/>
    <ds:schemaRef ds:uri="http://schemas.microsoft.com/office/2006/documentManagement/types"/>
    <ds:schemaRef ds:uri="http://purl.org/dc/elements/1.1/"/>
    <ds:schemaRef ds:uri="http://www.w3.org/XML/1998/namespace"/>
    <ds:schemaRef ds:uri="5ac55064-dd98-40ab-a792-a6825aa724ee"/>
    <ds:schemaRef ds:uri="f6554487-1463-46f8-b240-081be97a76b5"/>
    <ds:schemaRef ds:uri="http://purl.org/dc/dcmitype/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1520695C-F143-4093-8D19-EE59D54A40C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6554487-1463-46f8-b240-081be97a76b5"/>
    <ds:schemaRef ds:uri="5ac55064-dd98-40ab-a792-a6825aa724e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9C7A49E-4ABA-440B-882E-44365321753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5483</TotalTime>
  <Words>2188</Words>
  <Application>Microsoft Office PowerPoint</Application>
  <PresentationFormat>Custom</PresentationFormat>
  <Paragraphs>351</Paragraphs>
  <Slides>37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37</vt:i4>
      </vt:variant>
    </vt:vector>
  </HeadingPairs>
  <TitlesOfParts>
    <vt:vector size="47" baseType="lpstr">
      <vt:lpstr>TradeGothic LT Bold</vt:lpstr>
      <vt:lpstr>Arial</vt:lpstr>
      <vt:lpstr>TradeGothic LT CondEighteen</vt:lpstr>
      <vt:lpstr>TradeGothic LT</vt:lpstr>
      <vt:lpstr>Consolas</vt:lpstr>
      <vt:lpstr>Arial</vt:lpstr>
      <vt:lpstr>Times</vt:lpstr>
      <vt:lpstr>SlideTemplate</vt:lpstr>
      <vt:lpstr>Ultrasound Group</vt:lpstr>
      <vt:lpstr>1_Ultrasound Group</vt:lpstr>
      <vt:lpstr>ELEC5620M Embedded Microprocessor System Design</vt:lpstr>
      <vt:lpstr>Reference Textbooks - C</vt:lpstr>
      <vt:lpstr>GitHub ELEC5620M-Resources</vt:lpstr>
      <vt:lpstr>GitHub ELEC5620M-Unit1</vt:lpstr>
      <vt:lpstr>DE1-SoC Hardware Loan</vt:lpstr>
      <vt:lpstr>Hardware Loan</vt:lpstr>
      <vt:lpstr>Hardware Loan</vt:lpstr>
      <vt:lpstr>PowerPoint Presentation</vt:lpstr>
      <vt:lpstr>PowerPoint Presentation</vt:lpstr>
      <vt:lpstr>Memory Mapped Peripherals Outputs - LEDs</vt:lpstr>
      <vt:lpstr>Memory Mapped Peripherals Outputs - LEDs</vt:lpstr>
      <vt:lpstr>Memory Mapped Peripherals Outputs - LEDs</vt:lpstr>
      <vt:lpstr>1-1-HelloWatchdog main.c</vt:lpstr>
      <vt:lpstr>1-1-HelloWatchdog main.c</vt:lpstr>
      <vt:lpstr>Watchdog Timer Reset</vt:lpstr>
      <vt:lpstr>Watchdog Timer Reset</vt:lpstr>
      <vt:lpstr>PowerPoint Presentation</vt:lpstr>
      <vt:lpstr>PowerPoint Presentation</vt:lpstr>
      <vt:lpstr>1-1-HelloWatchdog main.c</vt:lpstr>
      <vt:lpstr>Bit shifting 1-1-HelloWatchdog - main.c</vt:lpstr>
      <vt:lpstr>Memory Mapped Peripherals Inputs – Switches and Buttons</vt:lpstr>
      <vt:lpstr>1-1-HelloWatchdog main.c</vt:lpstr>
      <vt:lpstr>Memory Mapped Peripherals Inputs – Switches and Buttons</vt:lpstr>
      <vt:lpstr>Memory Mapped Peripherals Inputs – Switches and Buttons</vt:lpstr>
      <vt:lpstr>Bit masking 1-1-HelloWatchdog - main.c</vt:lpstr>
      <vt:lpstr>Bit masking 1-1-HelloWatchdog - main.c</vt:lpstr>
      <vt:lpstr>Unit 1.1 Task 3: HelloWatchdog – Reset on button release</vt:lpstr>
      <vt:lpstr>Unit 1.1 Task 3: HelloWatchdog – Reset on button release</vt:lpstr>
      <vt:lpstr>Arm General Purpose Registers</vt:lpstr>
      <vt:lpstr>Branching – function calls – subroutines!</vt:lpstr>
      <vt:lpstr>Branching – function calls – subroutines!</vt:lpstr>
      <vt:lpstr>Branching – function calls – subroutines!</vt:lpstr>
      <vt:lpstr>Branching – function calls – subroutines!</vt:lpstr>
      <vt:lpstr>Stack</vt:lpstr>
      <vt:lpstr>Stack Operation</vt:lpstr>
      <vt:lpstr>Function Pointers</vt:lpstr>
      <vt:lpstr>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ELEC5620M Embedded Microprocessor System Design</dc:title>
  <dc:creator>David Cowell</dc:creator>
  <cp:lastModifiedBy>David Cowell</cp:lastModifiedBy>
  <cp:revision>5</cp:revision>
  <dcterms:created xsi:type="dcterms:W3CDTF">2021-02-14T15:35:49Z</dcterms:created>
  <dcterms:modified xsi:type="dcterms:W3CDTF">2024-02-19T13:45:14Z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0x010100B1EA1F0BA472874997206344F38DEB9C</vt:lpwstr>
  </property>
  <property fmtid="{D5CDD505-2E9C-101B-9397-08002B2CF9AE}" pid="3" name="MediaServiceImageTags">
    <vt:lpwstr/>
  </property>
</Properties>
</file>